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2"/>
  </p:notesMasterIdLst>
  <p:sldIdLst>
    <p:sldId id="256" r:id="rId2"/>
    <p:sldId id="2147479043" r:id="rId3"/>
    <p:sldId id="2147478459" r:id="rId4"/>
    <p:sldId id="2146852542" r:id="rId5"/>
    <p:sldId id="2147479048" r:id="rId6"/>
    <p:sldId id="2146852249" r:id="rId7"/>
    <p:sldId id="2146852887" r:id="rId8"/>
    <p:sldId id="2146852151" r:id="rId9"/>
    <p:sldId id="2146852162" r:id="rId10"/>
    <p:sldId id="2146852156" r:id="rId11"/>
    <p:sldId id="2146852160" r:id="rId12"/>
    <p:sldId id="2146852163" r:id="rId13"/>
    <p:sldId id="2146852171" r:id="rId14"/>
    <p:sldId id="2146852306" r:id="rId15"/>
    <p:sldId id="2146852307" r:id="rId16"/>
    <p:sldId id="2147479039" r:id="rId17"/>
    <p:sldId id="2146852157" r:id="rId18"/>
    <p:sldId id="2146852159" r:id="rId19"/>
    <p:sldId id="2146852164" r:id="rId20"/>
    <p:sldId id="2146852165" r:id="rId21"/>
    <p:sldId id="2146852166" r:id="rId22"/>
    <p:sldId id="2147478464" r:id="rId23"/>
    <p:sldId id="2147478835" r:id="rId24"/>
    <p:sldId id="2147478836" r:id="rId25"/>
    <p:sldId id="2147478837" r:id="rId26"/>
    <p:sldId id="2146852060" r:id="rId27"/>
    <p:sldId id="2146852114" r:id="rId28"/>
    <p:sldId id="2146852115" r:id="rId29"/>
    <p:sldId id="2146852883" r:id="rId30"/>
    <p:sldId id="2146852308" r:id="rId31"/>
    <p:sldId id="2146852309" r:id="rId32"/>
    <p:sldId id="2147479036" r:id="rId33"/>
    <p:sldId id="2146852112" r:id="rId34"/>
    <p:sldId id="2147478840" r:id="rId35"/>
    <p:sldId id="2147478838" r:id="rId36"/>
    <p:sldId id="2147478914" r:id="rId37"/>
    <p:sldId id="2147478841" r:id="rId38"/>
    <p:sldId id="2147478842" r:id="rId39"/>
    <p:sldId id="2147478843" r:id="rId40"/>
    <p:sldId id="2147478844" r:id="rId41"/>
    <p:sldId id="2147478865" r:id="rId42"/>
    <p:sldId id="2147478990" r:id="rId43"/>
    <p:sldId id="2147479037" r:id="rId44"/>
    <p:sldId id="2147478989" r:id="rId45"/>
    <p:sldId id="2147479044" r:id="rId46"/>
    <p:sldId id="2147478881" r:id="rId47"/>
    <p:sldId id="2147478904" r:id="rId48"/>
    <p:sldId id="2147478905" r:id="rId49"/>
    <p:sldId id="2147478906" r:id="rId50"/>
    <p:sldId id="2147478908" r:id="rId51"/>
    <p:sldId id="2147478886" r:id="rId52"/>
    <p:sldId id="2147478857" r:id="rId53"/>
    <p:sldId id="2147478858" r:id="rId54"/>
    <p:sldId id="2147478859" r:id="rId55"/>
    <p:sldId id="2147478860" r:id="rId56"/>
    <p:sldId id="2147478883" r:id="rId57"/>
    <p:sldId id="2147478861" r:id="rId58"/>
    <p:sldId id="2147478850" r:id="rId59"/>
    <p:sldId id="2147478884" r:id="rId60"/>
    <p:sldId id="2147478887" r:id="rId61"/>
    <p:sldId id="2147478898" r:id="rId62"/>
    <p:sldId id="2147478899" r:id="rId63"/>
    <p:sldId id="2147478848" r:id="rId64"/>
    <p:sldId id="2147478895" r:id="rId65"/>
    <p:sldId id="2147478896" r:id="rId66"/>
    <p:sldId id="2147478890" r:id="rId67"/>
    <p:sldId id="2147478892" r:id="rId68"/>
    <p:sldId id="2147478893" r:id="rId69"/>
    <p:sldId id="2147479007" r:id="rId70"/>
    <p:sldId id="2147479008" r:id="rId71"/>
    <p:sldId id="2147479040" r:id="rId72"/>
    <p:sldId id="2147479041" r:id="rId73"/>
    <p:sldId id="2147479015" r:id="rId74"/>
    <p:sldId id="2147479045" r:id="rId75"/>
    <p:sldId id="2147479038" r:id="rId76"/>
    <p:sldId id="2147479013" r:id="rId77"/>
    <p:sldId id="2147479014" r:id="rId78"/>
    <p:sldId id="481" r:id="rId79"/>
    <p:sldId id="482" r:id="rId80"/>
    <p:sldId id="485" r:id="rId81"/>
    <p:sldId id="2146852015" r:id="rId82"/>
    <p:sldId id="2147478479" r:id="rId83"/>
    <p:sldId id="2147478891" r:id="rId84"/>
    <p:sldId id="2147478913" r:id="rId85"/>
    <p:sldId id="2146852125" r:id="rId86"/>
    <p:sldId id="2147478465" r:id="rId87"/>
    <p:sldId id="2146852544" r:id="rId88"/>
    <p:sldId id="2146852526" r:id="rId89"/>
    <p:sldId id="2147478925" r:id="rId90"/>
    <p:sldId id="2146852517" r:id="rId91"/>
    <p:sldId id="2146852322" r:id="rId92"/>
    <p:sldId id="2147478478" r:id="rId93"/>
    <p:sldId id="2146852568" r:id="rId94"/>
    <p:sldId id="2147478993" r:id="rId95"/>
    <p:sldId id="2147478928" r:id="rId96"/>
    <p:sldId id="2147478462" r:id="rId97"/>
    <p:sldId id="2147478930" r:id="rId98"/>
    <p:sldId id="2147479042" r:id="rId99"/>
    <p:sldId id="2147479046" r:id="rId100"/>
    <p:sldId id="2147478931" r:id="rId101"/>
    <p:sldId id="2147478851" r:id="rId102"/>
    <p:sldId id="2147479012" r:id="rId103"/>
    <p:sldId id="2147478849" r:id="rId104"/>
    <p:sldId id="2147478846" r:id="rId105"/>
    <p:sldId id="262" r:id="rId106"/>
    <p:sldId id="263" r:id="rId107"/>
    <p:sldId id="2147478939" r:id="rId108"/>
    <p:sldId id="2147478940" r:id="rId109"/>
    <p:sldId id="2147478933" r:id="rId110"/>
    <p:sldId id="2147478934" r:id="rId111"/>
    <p:sldId id="2147478935" r:id="rId112"/>
    <p:sldId id="2147478936" r:id="rId113"/>
    <p:sldId id="2147478937" r:id="rId114"/>
    <p:sldId id="2147478941" r:id="rId115"/>
    <p:sldId id="2147478938" r:id="rId116"/>
    <p:sldId id="2147478943" r:id="rId117"/>
    <p:sldId id="2147478942" r:id="rId118"/>
    <p:sldId id="2147478944" r:id="rId119"/>
    <p:sldId id="2147478945" r:id="rId120"/>
    <p:sldId id="2147478946" r:id="rId121"/>
    <p:sldId id="2147478947" r:id="rId122"/>
    <p:sldId id="2147478949" r:id="rId123"/>
    <p:sldId id="2147478950" r:id="rId124"/>
    <p:sldId id="2147478952" r:id="rId125"/>
    <p:sldId id="2147478953" r:id="rId126"/>
    <p:sldId id="2147478951" r:id="rId127"/>
    <p:sldId id="2147478954" r:id="rId128"/>
    <p:sldId id="2147478955" r:id="rId129"/>
    <p:sldId id="2147478956" r:id="rId130"/>
    <p:sldId id="2147478957" r:id="rId131"/>
    <p:sldId id="2147478958" r:id="rId132"/>
    <p:sldId id="2147478959" r:id="rId133"/>
    <p:sldId id="2147478960" r:id="rId134"/>
    <p:sldId id="2147478961" r:id="rId135"/>
    <p:sldId id="2147478962" r:id="rId136"/>
    <p:sldId id="2147478963" r:id="rId137"/>
    <p:sldId id="2147479001" r:id="rId138"/>
    <p:sldId id="2147479002" r:id="rId139"/>
    <p:sldId id="2147478534" r:id="rId140"/>
    <p:sldId id="2147478854" r:id="rId141"/>
    <p:sldId id="2147478855" r:id="rId142"/>
    <p:sldId id="2147479004" r:id="rId143"/>
    <p:sldId id="2147478964" r:id="rId144"/>
    <p:sldId id="2147478966" r:id="rId145"/>
    <p:sldId id="2147478948" r:id="rId146"/>
    <p:sldId id="2147478965" r:id="rId147"/>
    <p:sldId id="2147478967" r:id="rId148"/>
    <p:sldId id="2147478968" r:id="rId149"/>
    <p:sldId id="2146852805" r:id="rId150"/>
    <p:sldId id="2147478974" r:id="rId151"/>
    <p:sldId id="2147478975" r:id="rId152"/>
    <p:sldId id="2147478977" r:id="rId153"/>
    <p:sldId id="2147478976" r:id="rId154"/>
    <p:sldId id="2147479010" r:id="rId155"/>
    <p:sldId id="2147478978" r:id="rId156"/>
    <p:sldId id="2147479005" r:id="rId157"/>
    <p:sldId id="2147478979" r:id="rId158"/>
    <p:sldId id="2147479009" r:id="rId159"/>
    <p:sldId id="2147478980" r:id="rId160"/>
    <p:sldId id="2147479011" r:id="rId161"/>
    <p:sldId id="2147478981" r:id="rId162"/>
    <p:sldId id="2147478442" r:id="rId163"/>
    <p:sldId id="2147479016" r:id="rId164"/>
    <p:sldId id="2147479017" r:id="rId165"/>
    <p:sldId id="2147478969" r:id="rId166"/>
    <p:sldId id="2147478970" r:id="rId167"/>
    <p:sldId id="2147478984" r:id="rId168"/>
    <p:sldId id="2147479047" r:id="rId169"/>
    <p:sldId id="2147479020" r:id="rId170"/>
    <p:sldId id="2147478983" r:id="rId17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62FC60-FEA9-4155-A714-DAC597D0F60C}" v="9" dt="2026-05-19T01:48:06.0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68" autoAdjust="0"/>
    <p:restoredTop sz="94660"/>
  </p:normalViewPr>
  <p:slideViewPr>
    <p:cSldViewPr snapToGrid="0" showGuides="1">
      <p:cViewPr varScale="1">
        <p:scale>
          <a:sx n="67" d="100"/>
          <a:sy n="67" d="100"/>
        </p:scale>
        <p:origin x="100" y="44"/>
      </p:cViewPr>
      <p:guideLst>
        <p:guide orient="horz" pos="2115"/>
        <p:guide pos="3863"/>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microsoft.com/office/2016/11/relationships/changesInfo" Target="changesInfos/changesInfo1.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microsoft.com/office/2015/10/relationships/revisionInfo" Target="revisionInfo.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村木　祐介" userId="b4f4a4a2-cddf-4108-947a-3d1e35e64446" providerId="ADAL" clId="{543F8963-1F20-4B11-A0C4-00037729CC3A}"/>
    <pc:docChg chg="custSel addSld delSld modSld sldOrd">
      <pc:chgData name="村木　祐介" userId="b4f4a4a2-cddf-4108-947a-3d1e35e64446" providerId="ADAL" clId="{543F8963-1F20-4B11-A0C4-00037729CC3A}" dt="2026-05-19T03:22:08.350" v="74" actId="20577"/>
      <pc:docMkLst>
        <pc:docMk/>
      </pc:docMkLst>
      <pc:sldChg chg="addSp modSp mod">
        <pc:chgData name="村木　祐介" userId="b4f4a4a2-cddf-4108-947a-3d1e35e64446" providerId="ADAL" clId="{543F8963-1F20-4B11-A0C4-00037729CC3A}" dt="2026-05-19T03:22:08.350" v="74" actId="20577"/>
        <pc:sldMkLst>
          <pc:docMk/>
          <pc:sldMk cId="4075756728" sldId="256"/>
        </pc:sldMkLst>
        <pc:spChg chg="mod">
          <ac:chgData name="村木　祐介" userId="b4f4a4a2-cddf-4108-947a-3d1e35e64446" providerId="ADAL" clId="{543F8963-1F20-4B11-A0C4-00037729CC3A}" dt="2026-05-19T03:22:08.350" v="74" actId="20577"/>
          <ac:spMkLst>
            <pc:docMk/>
            <pc:sldMk cId="4075756728" sldId="256"/>
            <ac:spMk id="12" creationId="{0F3DF314-5FFB-806E-D6F8-7B054FBD2A0E}"/>
          </ac:spMkLst>
        </pc:spChg>
        <pc:picChg chg="add mod">
          <ac:chgData name="村木　祐介" userId="b4f4a4a2-cddf-4108-947a-3d1e35e64446" providerId="ADAL" clId="{543F8963-1F20-4B11-A0C4-00037729CC3A}" dt="2026-05-19T01:46:27.524" v="0"/>
          <ac:picMkLst>
            <pc:docMk/>
            <pc:sldMk cId="4075756728" sldId="256"/>
            <ac:picMk id="4" creationId="{B0713539-F722-C90E-373A-BF6C4A10B76F}"/>
          </ac:picMkLst>
        </pc:picChg>
      </pc:sldChg>
      <pc:sldChg chg="delSp modSp add mod">
        <pc:chgData name="村木　祐介" userId="b4f4a4a2-cddf-4108-947a-3d1e35e64446" providerId="ADAL" clId="{543F8963-1F20-4B11-A0C4-00037729CC3A}" dt="2026-05-19T01:48:22.067" v="52" actId="1076"/>
        <pc:sldMkLst>
          <pc:docMk/>
          <pc:sldMk cId="4288688470" sldId="2147479020"/>
        </pc:sldMkLst>
        <pc:spChg chg="del">
          <ac:chgData name="村木　祐介" userId="b4f4a4a2-cddf-4108-947a-3d1e35e64446" providerId="ADAL" clId="{543F8963-1F20-4B11-A0C4-00037729CC3A}" dt="2026-05-19T01:48:08.356" v="47" actId="478"/>
          <ac:spMkLst>
            <pc:docMk/>
            <pc:sldMk cId="4288688470" sldId="2147479020"/>
            <ac:spMk id="2" creationId="{4A498D54-4CBC-96A6-6160-EC7583A0A28F}"/>
          </ac:spMkLst>
        </pc:spChg>
        <pc:picChg chg="mod">
          <ac:chgData name="村木　祐介" userId="b4f4a4a2-cddf-4108-947a-3d1e35e64446" providerId="ADAL" clId="{543F8963-1F20-4B11-A0C4-00037729CC3A}" dt="2026-05-19T01:48:22.067" v="52" actId="1076"/>
          <ac:picMkLst>
            <pc:docMk/>
            <pc:sldMk cId="4288688470" sldId="2147479020"/>
            <ac:picMk id="3" creationId="{13ADB604-4C39-E3E0-9F66-D03B8F6C864F}"/>
          </ac:picMkLst>
        </pc:picChg>
      </pc:sldChg>
      <pc:sldChg chg="addSp modSp new del mod ord">
        <pc:chgData name="村木　祐介" userId="b4f4a4a2-cddf-4108-947a-3d1e35e64446" providerId="ADAL" clId="{543F8963-1F20-4B11-A0C4-00037729CC3A}" dt="2026-05-19T03:21:58.973" v="53" actId="47"/>
        <pc:sldMkLst>
          <pc:docMk/>
          <pc:sldMk cId="504938087" sldId="2147479049"/>
        </pc:sldMkLst>
        <pc:spChg chg="add mod">
          <ac:chgData name="村木　祐介" userId="b4f4a4a2-cddf-4108-947a-3d1e35e64446" providerId="ADAL" clId="{543F8963-1F20-4B11-A0C4-00037729CC3A}" dt="2026-05-19T01:47:28.827" v="45" actId="113"/>
          <ac:spMkLst>
            <pc:docMk/>
            <pc:sldMk cId="504938087" sldId="2147479049"/>
            <ac:spMk id="3" creationId="{D564A9D1-5820-BEA6-C711-A052E66A77D0}"/>
          </ac:spMkLst>
        </pc:spChg>
        <pc:picChg chg="add mod">
          <ac:chgData name="村木　祐介" userId="b4f4a4a2-cddf-4108-947a-3d1e35e64446" providerId="ADAL" clId="{543F8963-1F20-4B11-A0C4-00037729CC3A}" dt="2026-05-19T01:46:45.851" v="9" actId="1076"/>
          <ac:picMkLst>
            <pc:docMk/>
            <pc:sldMk cId="504938087" sldId="2147479049"/>
            <ac:picMk id="2" creationId="{3FC01AFA-3FD4-BEBD-4921-0A4AAB289D3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240E7A-93C6-46DE-BAD3-8B31E97F1403}" type="datetimeFigureOut">
              <a:rPr kumimoji="1" lang="ja-JP" altLang="en-US" smtClean="0"/>
              <a:t>2026/5/19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2ED04-FDF3-464F-8F9B-692E3D0DFBC5}" type="slidenum">
              <a:rPr kumimoji="1" lang="ja-JP" altLang="en-US" smtClean="0"/>
              <a:t>‹#›</a:t>
            </a:fld>
            <a:endParaRPr kumimoji="1" lang="ja-JP" altLang="en-US"/>
          </a:p>
        </p:txBody>
      </p:sp>
    </p:spTree>
    <p:extLst>
      <p:ext uri="{BB962C8B-B14F-4D97-AF65-F5344CB8AC3E}">
        <p14:creationId xmlns:p14="http://schemas.microsoft.com/office/powerpoint/2010/main" val="1997759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8E2ED04-FDF3-464F-8F9B-692E3D0DFBC5}" type="slidenum">
              <a:rPr kumimoji="1" lang="ja-JP" altLang="en-US" smtClean="0"/>
              <a:t>1</a:t>
            </a:fld>
            <a:endParaRPr kumimoji="1" lang="ja-JP" altLang="en-US"/>
          </a:p>
        </p:txBody>
      </p:sp>
    </p:spTree>
    <p:extLst>
      <p:ext uri="{BB962C8B-B14F-4D97-AF65-F5344CB8AC3E}">
        <p14:creationId xmlns:p14="http://schemas.microsoft.com/office/powerpoint/2010/main" val="918188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8E2ED04-FDF3-464F-8F9B-692E3D0DFBC5}" type="slidenum">
              <a:rPr kumimoji="1" lang="ja-JP" altLang="en-US" smtClean="0"/>
              <a:t>70</a:t>
            </a:fld>
            <a:endParaRPr kumimoji="1" lang="ja-JP" altLang="en-US"/>
          </a:p>
        </p:txBody>
      </p:sp>
    </p:spTree>
    <p:extLst>
      <p:ext uri="{BB962C8B-B14F-4D97-AF65-F5344CB8AC3E}">
        <p14:creationId xmlns:p14="http://schemas.microsoft.com/office/powerpoint/2010/main" val="1532407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E5E0866-A19C-794F-B255-97B2D1F645B5}" type="slidenum">
              <a:rPr kumimoji="1" lang="ja-JP" altLang="en-US" smtClean="0"/>
              <a:t>78</a:t>
            </a:fld>
            <a:endParaRPr kumimoji="1" lang="ja-JP" altLang="en-US"/>
          </a:p>
        </p:txBody>
      </p:sp>
    </p:spTree>
    <p:extLst>
      <p:ext uri="{BB962C8B-B14F-4D97-AF65-F5344CB8AC3E}">
        <p14:creationId xmlns:p14="http://schemas.microsoft.com/office/powerpoint/2010/main" val="212737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E5E0866-A19C-794F-B255-97B2D1F645B5}" type="slidenum">
              <a:rPr kumimoji="1" lang="ja-JP" altLang="en-US" smtClean="0"/>
              <a:t>79</a:t>
            </a:fld>
            <a:endParaRPr kumimoji="1" lang="ja-JP" altLang="en-US"/>
          </a:p>
        </p:txBody>
      </p:sp>
    </p:spTree>
    <p:extLst>
      <p:ext uri="{BB962C8B-B14F-4D97-AF65-F5344CB8AC3E}">
        <p14:creationId xmlns:p14="http://schemas.microsoft.com/office/powerpoint/2010/main" val="1500127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E5E0866-A19C-794F-B255-97B2D1F645B5}" type="slidenum">
              <a:rPr kumimoji="1" lang="ja-JP" altLang="en-US" smtClean="0"/>
              <a:t>80</a:t>
            </a:fld>
            <a:endParaRPr kumimoji="1" lang="ja-JP" altLang="en-US"/>
          </a:p>
        </p:txBody>
      </p:sp>
    </p:spTree>
    <p:extLst>
      <p:ext uri="{BB962C8B-B14F-4D97-AF65-F5344CB8AC3E}">
        <p14:creationId xmlns:p14="http://schemas.microsoft.com/office/powerpoint/2010/main" val="202497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E5E0866-A19C-794F-B255-97B2D1F645B5}" type="slidenum">
              <a:rPr kumimoji="1" lang="ja-JP" altLang="en-US" smtClean="0"/>
              <a:t>81</a:t>
            </a:fld>
            <a:endParaRPr kumimoji="1" lang="ja-JP" altLang="en-US"/>
          </a:p>
        </p:txBody>
      </p:sp>
    </p:spTree>
    <p:extLst>
      <p:ext uri="{BB962C8B-B14F-4D97-AF65-F5344CB8AC3E}">
        <p14:creationId xmlns:p14="http://schemas.microsoft.com/office/powerpoint/2010/main" val="1803543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5E115-0B8A-D090-1B17-978C0B7DE25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1F19FD-B392-B00B-7749-A4DF7995027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20A35E-AE17-4E10-8ADF-9B6EF99F052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8F47B34-E643-42E3-8B02-DABCF8C5F60E}"/>
              </a:ext>
            </a:extLst>
          </p:cNvPr>
          <p:cNvSpPr>
            <a:spLocks noGrp="1"/>
          </p:cNvSpPr>
          <p:nvPr>
            <p:ph type="sldNum" sz="quarter" idx="5"/>
          </p:nvPr>
        </p:nvSpPr>
        <p:spPr/>
        <p:txBody>
          <a:bodyPr/>
          <a:lstStyle/>
          <a:p>
            <a:fld id="{EE5E0866-A19C-794F-B255-97B2D1F645B5}" type="slidenum">
              <a:rPr kumimoji="1" lang="ja-JP" altLang="en-US" smtClean="0"/>
              <a:t>82</a:t>
            </a:fld>
            <a:endParaRPr kumimoji="1" lang="ja-JP" altLang="en-US"/>
          </a:p>
        </p:txBody>
      </p:sp>
    </p:spTree>
    <p:extLst>
      <p:ext uri="{BB962C8B-B14F-4D97-AF65-F5344CB8AC3E}">
        <p14:creationId xmlns:p14="http://schemas.microsoft.com/office/powerpoint/2010/main" val="542486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D1032-BB91-7763-B90A-5876C6313C4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B04D6A6-1901-4E22-5E56-72D63ADA8F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A5206D6-89F1-953E-753B-F19C1F4CD5AF}"/>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BBC4205-3F94-D68C-2F78-8B0475B1A149}"/>
              </a:ext>
            </a:extLst>
          </p:cNvPr>
          <p:cNvSpPr>
            <a:spLocks noGrp="1"/>
          </p:cNvSpPr>
          <p:nvPr>
            <p:ph type="sldNum" sz="quarter" idx="5"/>
          </p:nvPr>
        </p:nvSpPr>
        <p:spPr/>
        <p:txBody>
          <a:bodyPr/>
          <a:lstStyle/>
          <a:p>
            <a:fld id="{DF26B5EF-E6B2-4482-B3E1-BC282756F211}" type="slidenum">
              <a:rPr kumimoji="1" lang="ja-JP" altLang="en-US" smtClean="0"/>
              <a:pPr/>
              <a:t>85</a:t>
            </a:fld>
            <a:endParaRPr kumimoji="1" lang="ja-JP" altLang="en-US"/>
          </a:p>
        </p:txBody>
      </p:sp>
    </p:spTree>
    <p:extLst>
      <p:ext uri="{BB962C8B-B14F-4D97-AF65-F5344CB8AC3E}">
        <p14:creationId xmlns:p14="http://schemas.microsoft.com/office/powerpoint/2010/main" val="2852463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B1269B-7150-A37E-D33F-FAE5D97CB1C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68FC8D9-58E2-C512-2EB4-90871FD84F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E9C492D-4D10-C62A-65F4-419FC6979717}"/>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5" name="フッター プレースホルダー 4">
            <a:extLst>
              <a:ext uri="{FF2B5EF4-FFF2-40B4-BE49-F238E27FC236}">
                <a16:creationId xmlns:a16="http://schemas.microsoft.com/office/drawing/2014/main" id="{B0F6F0FC-0B64-F28F-2E84-06999C4D7F5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CA3E34-FA07-B475-9E39-C86A5973B373}"/>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1444271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77C2EB-558F-51EE-8F1C-1BB7477AFFA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F2FD881-B7FC-B066-4123-30EA8AFD8B9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268145F-5424-9314-9266-A39632360CBB}"/>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5" name="フッター プレースホルダー 4">
            <a:extLst>
              <a:ext uri="{FF2B5EF4-FFF2-40B4-BE49-F238E27FC236}">
                <a16:creationId xmlns:a16="http://schemas.microsoft.com/office/drawing/2014/main" id="{11089846-C60D-FA3B-4DD1-2CC409DB13D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A784C23-87F5-AB9E-56A1-B8156810DB76}"/>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3082653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7FF20DF-4BC1-11DA-BC72-54952522A84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8CC50FA-4752-B645-38A0-AC7913B4D2C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05B23F-B559-16E2-B4ED-C09D6FC69E95}"/>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5" name="フッター プレースホルダー 4">
            <a:extLst>
              <a:ext uri="{FF2B5EF4-FFF2-40B4-BE49-F238E27FC236}">
                <a16:creationId xmlns:a16="http://schemas.microsoft.com/office/drawing/2014/main" id="{5BBC5F38-A30C-F680-C7B5-2ECF54A5BD7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C560C99-18BC-91D5-AA8B-8C7C821D04D3}"/>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68412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673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E49EE5-1BAC-AE45-91C9-D5E979172F5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B705AD6-7D20-6C51-E6F8-F28F5C560B6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80F7D1D-53B4-EC21-8BF6-068EA9E60637}"/>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5" name="フッター プレースホルダー 4">
            <a:extLst>
              <a:ext uri="{FF2B5EF4-FFF2-40B4-BE49-F238E27FC236}">
                <a16:creationId xmlns:a16="http://schemas.microsoft.com/office/drawing/2014/main" id="{D5B394CB-4667-EDDE-A27C-CBEDF2227D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F061D4-A3E7-4346-C4C6-F60A16464369}"/>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861212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5889B5-E15A-0A63-5E11-71A702F8EBE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B7F2DBC-1D7F-3B25-C0A4-F7FBE3830C4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64CC64F-4F00-24B9-0234-631C89AAB9D8}"/>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5" name="フッター プレースホルダー 4">
            <a:extLst>
              <a:ext uri="{FF2B5EF4-FFF2-40B4-BE49-F238E27FC236}">
                <a16:creationId xmlns:a16="http://schemas.microsoft.com/office/drawing/2014/main" id="{B71CF08E-1C64-15E3-6DFB-1E47E47E7F8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A905FBD-447C-27A0-7163-2991F83A06B6}"/>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14684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273F89-D7A6-8B07-6B32-6C1E3E4EBE3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B1A120D-CF49-A593-BC23-A8EA3692B93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9BD2A43-8367-438B-E1F3-F20A96DA8FD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AD73BC5-64F6-70E4-8D75-312F68886389}"/>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6" name="フッター プレースホルダー 5">
            <a:extLst>
              <a:ext uri="{FF2B5EF4-FFF2-40B4-BE49-F238E27FC236}">
                <a16:creationId xmlns:a16="http://schemas.microsoft.com/office/drawing/2014/main" id="{8344A732-3F24-0BDA-ABDD-615EE38844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77FF841-69D2-6CE6-3074-705AA0508B40}"/>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903132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0B8852-3D22-C474-5031-0C046821790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42FBD38-A674-9C4C-AE0B-F36721912B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DAA591A-BDC3-AD6D-92D8-B208B45FEEE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5171E49-858F-37EB-D2F6-33DD9C1F78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06104A0-251D-B03B-1EA8-72906411077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555E7A-541E-B912-132B-C3D6540EB858}"/>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8" name="フッター プレースホルダー 7">
            <a:extLst>
              <a:ext uri="{FF2B5EF4-FFF2-40B4-BE49-F238E27FC236}">
                <a16:creationId xmlns:a16="http://schemas.microsoft.com/office/drawing/2014/main" id="{CE2EB05F-3D43-8773-A02A-0AE5A75422C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D86B26E-2971-6EB3-330F-B962B587D562}"/>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1341007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9C0B0B-F6B5-56EB-52A2-BA71EF9B135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0D09B76-32DF-C113-2DEC-DC5F3FEA1687}"/>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4" name="フッター プレースホルダー 3">
            <a:extLst>
              <a:ext uri="{FF2B5EF4-FFF2-40B4-BE49-F238E27FC236}">
                <a16:creationId xmlns:a16="http://schemas.microsoft.com/office/drawing/2014/main" id="{F3F5E11D-9970-6035-4AF9-B35129AFFEB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0C17553-BC8C-E7CC-485F-177F5AD67CE3}"/>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978856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33AC915-1084-65DD-D4A0-7B098766541D}"/>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3" name="フッター プレースホルダー 2">
            <a:extLst>
              <a:ext uri="{FF2B5EF4-FFF2-40B4-BE49-F238E27FC236}">
                <a16:creationId xmlns:a16="http://schemas.microsoft.com/office/drawing/2014/main" id="{5C690B46-14F5-F3CE-E946-9E47FEF4772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76CD45-360E-8C43-BB87-AF139E47EB6F}"/>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2416484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F0CBEE-D8DB-B9E0-3020-1FC3FD19E82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7EB79BF-5F90-3983-509E-381F2C1E36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D79743C-0A86-8AFB-64B6-0B0F085D4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7501A1-C7E6-F842-552D-82CBBA69FC33}"/>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6" name="フッター プレースホルダー 5">
            <a:extLst>
              <a:ext uri="{FF2B5EF4-FFF2-40B4-BE49-F238E27FC236}">
                <a16:creationId xmlns:a16="http://schemas.microsoft.com/office/drawing/2014/main" id="{02A27169-2537-46AD-FB70-4234C5FB10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32D9EDA-3ECF-B5C7-0FD7-F17E405BDC6A}"/>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1837733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7B8E46-A937-393D-F2FE-D23445B532A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D617BDD-DBED-81D0-E5FC-B3B4436B72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69BB176-2CBC-66FC-8CE6-68B983D9EA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AE9085D-42BD-AB7A-95D1-9CC34398A564}"/>
              </a:ext>
            </a:extLst>
          </p:cNvPr>
          <p:cNvSpPr>
            <a:spLocks noGrp="1"/>
          </p:cNvSpPr>
          <p:nvPr>
            <p:ph type="dt" sz="half" idx="10"/>
          </p:nvPr>
        </p:nvSpPr>
        <p:spPr/>
        <p:txBody>
          <a:bodyPr/>
          <a:lstStyle/>
          <a:p>
            <a:fld id="{908ECA1A-C8C5-48CE-BFA9-C1E6FC1148E2}" type="datetimeFigureOut">
              <a:rPr kumimoji="1" lang="ja-JP" altLang="en-US" smtClean="0"/>
              <a:t>2026/5/19</a:t>
            </a:fld>
            <a:endParaRPr kumimoji="1" lang="ja-JP" altLang="en-US"/>
          </a:p>
        </p:txBody>
      </p:sp>
      <p:sp>
        <p:nvSpPr>
          <p:cNvPr id="6" name="フッター プレースホルダー 5">
            <a:extLst>
              <a:ext uri="{FF2B5EF4-FFF2-40B4-BE49-F238E27FC236}">
                <a16:creationId xmlns:a16="http://schemas.microsoft.com/office/drawing/2014/main" id="{13232C16-E73B-0F63-3D39-A870EF6FFA3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2CDC390-7163-84B5-5781-E1FF798D83BB}"/>
              </a:ext>
            </a:extLst>
          </p:cNvPr>
          <p:cNvSpPr>
            <a:spLocks noGrp="1"/>
          </p:cNvSpPr>
          <p:nvPr>
            <p:ph type="sldNum" sz="quarter" idx="12"/>
          </p:nvPr>
        </p:nvSpPr>
        <p:spPr/>
        <p:txBody>
          <a:bodyPr/>
          <a:lstStyle/>
          <a:p>
            <a:fld id="{B0F73E7D-87D1-404C-B466-CA9A6E4B7670}" type="slidenum">
              <a:rPr kumimoji="1" lang="ja-JP" altLang="en-US" smtClean="0"/>
              <a:t>‹#›</a:t>
            </a:fld>
            <a:endParaRPr kumimoji="1" lang="ja-JP" altLang="en-US"/>
          </a:p>
        </p:txBody>
      </p:sp>
    </p:spTree>
    <p:extLst>
      <p:ext uri="{BB962C8B-B14F-4D97-AF65-F5344CB8AC3E}">
        <p14:creationId xmlns:p14="http://schemas.microsoft.com/office/powerpoint/2010/main" val="307620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045E5BE-55DE-B917-DEF6-659720CED1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4E20EE75-9F11-AE62-8385-AED19F4AF9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AABFAA2-7908-E1C7-4EA4-D448CDD70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Meiryo UI" panose="020B0604030504040204" pitchFamily="50" charset="-128"/>
                <a:ea typeface="Meiryo UI" panose="020B0604030504040204" pitchFamily="50" charset="-128"/>
              </a:defRPr>
            </a:lvl1pPr>
          </a:lstStyle>
          <a:p>
            <a:fld id="{908ECA1A-C8C5-48CE-BFA9-C1E6FC1148E2}" type="datetimeFigureOut">
              <a:rPr lang="ja-JP" altLang="en-US" smtClean="0"/>
              <a:pPr/>
              <a:t>2026/5/19</a:t>
            </a:fld>
            <a:endParaRPr lang="ja-JP" altLang="en-US"/>
          </a:p>
        </p:txBody>
      </p:sp>
      <p:sp>
        <p:nvSpPr>
          <p:cNvPr id="5" name="フッター プレースホルダー 4">
            <a:extLst>
              <a:ext uri="{FF2B5EF4-FFF2-40B4-BE49-F238E27FC236}">
                <a16:creationId xmlns:a16="http://schemas.microsoft.com/office/drawing/2014/main" id="{405F91C1-9C08-68BE-7AC0-F14509412A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Meiryo UI" panose="020B0604030504040204" pitchFamily="50" charset="-128"/>
                <a:ea typeface="Meiryo UI" panose="020B0604030504040204" pitchFamily="50" charset="-128"/>
              </a:defRPr>
            </a:lvl1pPr>
          </a:lstStyle>
          <a:p>
            <a:endParaRPr lang="ja-JP" altLang="en-US"/>
          </a:p>
        </p:txBody>
      </p:sp>
      <p:sp>
        <p:nvSpPr>
          <p:cNvPr id="6" name="スライド番号プレースホルダー 5">
            <a:extLst>
              <a:ext uri="{FF2B5EF4-FFF2-40B4-BE49-F238E27FC236}">
                <a16:creationId xmlns:a16="http://schemas.microsoft.com/office/drawing/2014/main" id="{3363F2F0-A38F-D6E2-A38A-F619E77D13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Meiryo UI" panose="020B0604030504040204" pitchFamily="50" charset="-128"/>
                <a:ea typeface="Meiryo UI" panose="020B0604030504040204" pitchFamily="50" charset="-128"/>
              </a:defRPr>
            </a:lvl1pPr>
          </a:lstStyle>
          <a:p>
            <a:fld id="{B0F73E7D-87D1-404C-B466-CA9A6E4B7670}" type="slidenum">
              <a:rPr lang="ja-JP" altLang="en-US" smtClean="0"/>
              <a:pPr/>
              <a:t>‹#›</a:t>
            </a:fld>
            <a:endParaRPr lang="ja-JP" altLang="en-US"/>
          </a:p>
        </p:txBody>
      </p:sp>
    </p:spTree>
    <p:extLst>
      <p:ext uri="{BB962C8B-B14F-4D97-AF65-F5344CB8AC3E}">
        <p14:creationId xmlns:p14="http://schemas.microsoft.com/office/powerpoint/2010/main" val="21939626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image" Target="../media/image60.sv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slideLayout" Target="../slideLayouts/slideLayout12.xml"/><Relationship Id="rId4" Type="http://schemas.openxmlformats.org/officeDocument/2006/relationships/image" Target="../media/image62.jpeg"/></Relationships>
</file>

<file path=ppt/slides/_rels/slide11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0.svg"/><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7.jpeg"/><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7.jpeg"/><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image" Target="../media/image91.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8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07D3A74E-4A9A-E3A8-E63C-7508AB22BD3B}"/>
              </a:ext>
            </a:extLst>
          </p:cNvPr>
          <p:cNvPicPr>
            <a:picLocks noChangeAspect="1"/>
          </p:cNvPicPr>
          <p:nvPr/>
        </p:nvPicPr>
        <p:blipFill>
          <a:blip r:embed="rId3"/>
          <a:stretch>
            <a:fillRect/>
          </a:stretch>
        </p:blipFill>
        <p:spPr>
          <a:xfrm rot="15900000">
            <a:off x="5497376" y="153236"/>
            <a:ext cx="8307873" cy="5538582"/>
          </a:xfrm>
          <a:prstGeom prst="rect">
            <a:avLst/>
          </a:prstGeom>
        </p:spPr>
      </p:pic>
      <p:sp>
        <p:nvSpPr>
          <p:cNvPr id="12" name="タイトル 1">
            <a:extLst>
              <a:ext uri="{FF2B5EF4-FFF2-40B4-BE49-F238E27FC236}">
                <a16:creationId xmlns:a16="http://schemas.microsoft.com/office/drawing/2014/main" id="{0F3DF314-5FFB-806E-D6F8-7B054FBD2A0E}"/>
              </a:ext>
            </a:extLst>
          </p:cNvPr>
          <p:cNvSpPr txBox="1">
            <a:spLocks/>
          </p:cNvSpPr>
          <p:nvPr/>
        </p:nvSpPr>
        <p:spPr>
          <a:xfrm>
            <a:off x="131308" y="2367961"/>
            <a:ext cx="7888777"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en-US" altLang="ja-JP" sz="4400" b="1" dirty="0">
                <a:latin typeface="Meiryo UI" panose="020B0604030504040204" pitchFamily="50" charset="-128"/>
                <a:ea typeface="Meiryo UI" panose="020B0604030504040204" pitchFamily="50" charset="-128"/>
              </a:rPr>
              <a:t>My Earth</a:t>
            </a:r>
            <a:r>
              <a:rPr lang="ja-JP" altLang="en-US" sz="4400" b="1" dirty="0">
                <a:latin typeface="Meiryo UI" panose="020B0604030504040204" pitchFamily="50" charset="-128"/>
                <a:ea typeface="Meiryo UI" panose="020B0604030504040204" pitchFamily="50" charset="-128"/>
              </a:rPr>
              <a:t>ミッション特別授業</a:t>
            </a:r>
            <a:endParaRPr lang="ja-JP" altLang="en-US" sz="4800" b="1" dirty="0">
              <a:latin typeface="Meiryo UI" panose="020B0604030504040204" pitchFamily="50" charset="-128"/>
              <a:ea typeface="Meiryo UI" panose="020B0604030504040204" pitchFamily="50" charset="-128"/>
            </a:endParaRPr>
          </a:p>
        </p:txBody>
      </p:sp>
      <p:sp>
        <p:nvSpPr>
          <p:cNvPr id="26" name="タイトル 1">
            <a:extLst>
              <a:ext uri="{FF2B5EF4-FFF2-40B4-BE49-F238E27FC236}">
                <a16:creationId xmlns:a16="http://schemas.microsoft.com/office/drawing/2014/main" id="{CC3A8B2A-EF74-7F0E-74DD-D814B09979CD}"/>
              </a:ext>
            </a:extLst>
          </p:cNvPr>
          <p:cNvSpPr txBox="1">
            <a:spLocks/>
          </p:cNvSpPr>
          <p:nvPr/>
        </p:nvSpPr>
        <p:spPr>
          <a:xfrm>
            <a:off x="-166104" y="3578522"/>
            <a:ext cx="848360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4000" b="1" dirty="0">
                <a:latin typeface="Meiryo UI" panose="020B0604030504040204" pitchFamily="50" charset="-128"/>
                <a:ea typeface="Meiryo UI" panose="020B0604030504040204" pitchFamily="50" charset="-128"/>
              </a:rPr>
              <a:t>～宇宙から見る地球～</a:t>
            </a:r>
            <a:endParaRPr lang="ja-JP" altLang="en-US" sz="4400" b="1"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7595A6B8-FD7C-C143-1522-DC62CF349C6D}"/>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4075756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6BBF0A0-DD6D-AD22-F17E-021908D484B1}"/>
              </a:ext>
            </a:extLst>
          </p:cNvPr>
          <p:cNvSpPr txBox="1"/>
          <p:nvPr/>
        </p:nvSpPr>
        <p:spPr>
          <a:xfrm>
            <a:off x="606630" y="2967816"/>
            <a:ext cx="11173331"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無重力 </a:t>
            </a:r>
            <a:r>
              <a:rPr lang="en-US" altLang="ja-JP" sz="4795" b="1" dirty="0">
                <a:latin typeface="Meiryo UI" panose="020B0604030504040204" pitchFamily="50" charset="-128"/>
                <a:ea typeface="Meiryo UI" panose="020B0604030504040204" pitchFamily="50" charset="-128"/>
              </a:rPr>
              <a:t>= </a:t>
            </a:r>
            <a:r>
              <a:rPr lang="ja-JP" altLang="en-US" sz="4795" b="1" dirty="0">
                <a:latin typeface="Meiryo UI" panose="020B0604030504040204" pitchFamily="50" charset="-128"/>
                <a:ea typeface="Meiryo UI" panose="020B0604030504040204" pitchFamily="50" charset="-128"/>
              </a:rPr>
              <a:t>ふわふわういちゃう</a:t>
            </a:r>
          </a:p>
        </p:txBody>
      </p:sp>
    </p:spTree>
    <p:extLst>
      <p:ext uri="{BB962C8B-B14F-4D97-AF65-F5344CB8AC3E}">
        <p14:creationId xmlns:p14="http://schemas.microsoft.com/office/powerpoint/2010/main" val="14349062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E2B7B-FD7F-7FC5-0726-BAA54E050A51}"/>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1F91A95-7321-8B4A-CFD4-09B02F31C1D3}"/>
              </a:ext>
            </a:extLst>
          </p:cNvPr>
          <p:cNvSpPr txBox="1"/>
          <p:nvPr/>
        </p:nvSpPr>
        <p:spPr>
          <a:xfrm>
            <a:off x="0" y="2219751"/>
            <a:ext cx="12359517" cy="2429511"/>
          </a:xfrm>
          <a:prstGeom prst="rect">
            <a:avLst/>
          </a:prstGeom>
          <a:noFill/>
        </p:spPr>
        <p:txBody>
          <a:bodyPr wrap="square">
            <a:spAutoFit/>
          </a:bodyPr>
          <a:lstStyle/>
          <a:p>
            <a:pPr algn="ctr">
              <a:spcAft>
                <a:spcPts val="1199"/>
              </a:spcAft>
            </a:pPr>
            <a:r>
              <a:rPr lang="ja-JP" altLang="en-US" sz="4396" b="1" dirty="0">
                <a:latin typeface="Meiryo UI" panose="020B0604030504040204" pitchFamily="50" charset="-128"/>
                <a:ea typeface="Meiryo UI" panose="020B0604030504040204" pitchFamily="50" charset="-128"/>
              </a:rPr>
              <a:t>「人間の目」と「人工衛星の目」を</a:t>
            </a:r>
            <a:endParaRPr lang="en-US" altLang="ja-JP" sz="4396" b="1" dirty="0">
              <a:latin typeface="Meiryo UI" panose="020B0604030504040204" pitchFamily="50" charset="-128"/>
              <a:ea typeface="Meiryo UI" panose="020B0604030504040204" pitchFamily="50" charset="-128"/>
            </a:endParaRPr>
          </a:p>
          <a:p>
            <a:pPr algn="ctr">
              <a:spcAft>
                <a:spcPts val="1199"/>
              </a:spcAft>
            </a:pPr>
            <a:endParaRPr lang="en-US" altLang="ja-JP" sz="4396" b="1" dirty="0">
              <a:latin typeface="Meiryo UI" panose="020B0604030504040204" pitchFamily="50" charset="-128"/>
              <a:ea typeface="Meiryo UI" panose="020B0604030504040204" pitchFamily="50" charset="-128"/>
            </a:endParaRPr>
          </a:p>
          <a:p>
            <a:pPr algn="ctr">
              <a:spcAft>
                <a:spcPts val="1199"/>
              </a:spcAft>
            </a:pPr>
            <a:r>
              <a:rPr lang="ja-JP" altLang="en-US" sz="4396" b="1" dirty="0">
                <a:latin typeface="Meiryo UI" panose="020B0604030504040204" pitchFamily="50" charset="-128"/>
                <a:ea typeface="Meiryo UI" panose="020B0604030504040204" pitchFamily="50" charset="-128"/>
              </a:rPr>
              <a:t>組みあわせたら何を味わえる？</a:t>
            </a:r>
            <a:endParaRPr lang="en-US" altLang="ja-JP" sz="4396"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94250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D477-98F3-D72C-8B9B-BEABD0D94DF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E345198-AE30-A8AB-72DD-48662768B750}"/>
              </a:ext>
            </a:extLst>
          </p:cNvPr>
          <p:cNvSpPr txBox="1"/>
          <p:nvPr/>
        </p:nvSpPr>
        <p:spPr>
          <a:xfrm>
            <a:off x="601328" y="2937843"/>
            <a:ext cx="10989344" cy="707886"/>
          </a:xfrm>
          <a:prstGeom prst="rect">
            <a:avLst/>
          </a:prstGeom>
          <a:noFill/>
        </p:spPr>
        <p:txBody>
          <a:bodyPr wrap="square">
            <a:spAutoFit/>
          </a:bodyPr>
          <a:lstStyle/>
          <a:p>
            <a:pPr algn="ctr" defTabSz="1088236">
              <a:defRPr/>
            </a:pPr>
            <a:r>
              <a:rPr lang="en-US" altLang="ja-JP" sz="4000" b="1" dirty="0">
                <a:solidFill>
                  <a:prstClr val="white"/>
                </a:solidFill>
                <a:latin typeface="Meiryo UI" panose="020B0604030504040204" pitchFamily="50" charset="-128"/>
                <a:ea typeface="Meiryo UI" panose="020B0604030504040204" pitchFamily="50" charset="-128"/>
              </a:rPr>
              <a:t>(1) </a:t>
            </a:r>
            <a:r>
              <a:rPr lang="ja-JP" altLang="en-US" sz="4000" b="1" dirty="0">
                <a:solidFill>
                  <a:prstClr val="white"/>
                </a:solidFill>
                <a:latin typeface="Meiryo UI" panose="020B0604030504040204" pitchFamily="50" charset="-128"/>
                <a:ea typeface="Meiryo UI" panose="020B0604030504040204" pitchFamily="50" charset="-128"/>
              </a:rPr>
              <a:t>なぜそう見えるかを衛星データで考えて味わう</a:t>
            </a:r>
            <a:endParaRPr lang="en-US" altLang="ja-JP" sz="4000"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576323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15E5A-EED9-1C18-011B-676AAE76DE96}"/>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09EA4F5-154D-465F-621A-141494404B6E}"/>
              </a:ext>
            </a:extLst>
          </p:cNvPr>
          <p:cNvSpPr txBox="1"/>
          <p:nvPr/>
        </p:nvSpPr>
        <p:spPr>
          <a:xfrm>
            <a:off x="601328" y="2937843"/>
            <a:ext cx="10989344" cy="830227"/>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地球にあるいろんな色</a:t>
            </a:r>
            <a:endParaRPr lang="en-US" altLang="ja-JP" sz="4795"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220963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584E33-E577-F79E-0EE4-CD3F62726891}"/>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F0C1164A-EE76-3E20-19CD-72402033C3C6}"/>
              </a:ext>
            </a:extLst>
          </p:cNvPr>
          <p:cNvSpPr>
            <a:spLocks noGrp="1"/>
          </p:cNvSpPr>
          <p:nvPr>
            <p:ph idx="1"/>
          </p:nvPr>
        </p:nvSpPr>
        <p:spPr/>
        <p:txBody>
          <a:bodyPr/>
          <a:lstStyle/>
          <a:p>
            <a:endParaRPr kumimoji="1" lang="ja-JP" altLang="en-US"/>
          </a:p>
        </p:txBody>
      </p:sp>
      <p:pic>
        <p:nvPicPr>
          <p:cNvPr id="4098" name="Picture 2">
            <a:extLst>
              <a:ext uri="{FF2B5EF4-FFF2-40B4-BE49-F238E27FC236}">
                <a16:creationId xmlns:a16="http://schemas.microsoft.com/office/drawing/2014/main" id="{ED6DCCDE-5CBC-F725-1A3B-64EFD28D6A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63133"/>
            <a:ext cx="12331700" cy="8221133"/>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7B19C583-A6FB-2D6F-1D56-B4EB1EB6F5FB}"/>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9836659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152E65-6330-A7DB-77E4-12CCB8E683D2}"/>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A1A5F371-67D7-5841-0871-6524C4257F92}"/>
              </a:ext>
            </a:extLst>
          </p:cNvPr>
          <p:cNvSpPr>
            <a:spLocks noGrp="1"/>
          </p:cNvSpPr>
          <p:nvPr>
            <p:ph idx="1"/>
          </p:nvPr>
        </p:nvSpPr>
        <p:spPr/>
        <p:txBody>
          <a:bodyPr/>
          <a:lstStyle/>
          <a:p>
            <a:endParaRPr kumimoji="1" lang="ja-JP" altLang="en-US"/>
          </a:p>
        </p:txBody>
      </p:sp>
      <p:pic>
        <p:nvPicPr>
          <p:cNvPr id="6146" name="Picture 2">
            <a:extLst>
              <a:ext uri="{FF2B5EF4-FFF2-40B4-BE49-F238E27FC236}">
                <a16:creationId xmlns:a16="http://schemas.microsoft.com/office/drawing/2014/main" id="{BB5F87B4-CA70-1740-3593-ABCC0E21C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54A5CD2F-C2A5-0F38-C70B-A4FF1F574584}"/>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b="1" dirty="0">
                <a:solidFill>
                  <a:prstClr val="white"/>
                </a:solidFill>
                <a:latin typeface="SSTJpPro Bold" panose="020B0805060504020204" pitchFamily="34" charset="-128"/>
                <a:ea typeface="SSTJpPro Bold" panose="020B0805060504020204" pitchFamily="34" charset="-128"/>
              </a:rPr>
              <a:t>©JAXA/NASA</a:t>
            </a:r>
          </a:p>
        </p:txBody>
      </p:sp>
    </p:spTree>
    <p:extLst>
      <p:ext uri="{BB962C8B-B14F-4D97-AF65-F5344CB8AC3E}">
        <p14:creationId xmlns:p14="http://schemas.microsoft.com/office/powerpoint/2010/main" val="1811726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B129F2-FBC6-4CEC-AF47-B6F911D5C4E0}"/>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2B4DAD7A-44C1-FBD4-1CBA-3EFC118A38FC}"/>
              </a:ext>
            </a:extLst>
          </p:cNvPr>
          <p:cNvSpPr>
            <a:spLocks noGrp="1"/>
          </p:cNvSpPr>
          <p:nvPr>
            <p:ph idx="1"/>
          </p:nvPr>
        </p:nvSpPr>
        <p:spPr/>
        <p:txBody>
          <a:bodyPr/>
          <a:lstStyle/>
          <a:p>
            <a:endParaRPr kumimoji="1" lang="ja-JP" altLang="en-US"/>
          </a:p>
        </p:txBody>
      </p:sp>
      <p:pic>
        <p:nvPicPr>
          <p:cNvPr id="7170" name="Picture 2">
            <a:extLst>
              <a:ext uri="{FF2B5EF4-FFF2-40B4-BE49-F238E27FC236}">
                <a16:creationId xmlns:a16="http://schemas.microsoft.com/office/drawing/2014/main" id="{DC51A81E-BB5E-D58F-00CB-F78733AF7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30CC6854-1BA7-1B63-304E-80937865203E}"/>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1269503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671AA1-DF6A-C569-72BC-B7FAC73814E8}"/>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74405DE-E477-D7D1-AF73-1C7BEC6644F4}"/>
              </a:ext>
            </a:extLst>
          </p:cNvPr>
          <p:cNvSpPr>
            <a:spLocks noGrp="1"/>
          </p:cNvSpPr>
          <p:nvPr>
            <p:ph idx="1"/>
          </p:nvPr>
        </p:nvSpPr>
        <p:spPr/>
        <p:txBody>
          <a:bodyPr/>
          <a:lstStyle/>
          <a:p>
            <a:endParaRPr kumimoji="1" lang="ja-JP" altLang="en-US"/>
          </a:p>
        </p:txBody>
      </p:sp>
      <p:pic>
        <p:nvPicPr>
          <p:cNvPr id="8194" name="Picture 2">
            <a:extLst>
              <a:ext uri="{FF2B5EF4-FFF2-40B4-BE49-F238E27FC236}">
                <a16:creationId xmlns:a16="http://schemas.microsoft.com/office/drawing/2014/main" id="{FC16833F-D679-67CE-D5CE-7E3223E279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00134424-D3AD-4959-8A04-C1E7FBE32E79}"/>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7274069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EA9D48-1E12-4EDF-E72F-9AE09640E0A9}"/>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2A419824-1F4C-022B-416B-845811168F85}"/>
              </a:ext>
            </a:extLst>
          </p:cNvPr>
          <p:cNvSpPr>
            <a:spLocks noGrp="1"/>
          </p:cNvSpPr>
          <p:nvPr>
            <p:ph idx="1"/>
          </p:nvPr>
        </p:nvSpPr>
        <p:spPr/>
        <p:txBody>
          <a:bodyPr/>
          <a:lstStyle/>
          <a:p>
            <a:endParaRPr kumimoji="1" lang="ja-JP" altLang="en-US"/>
          </a:p>
        </p:txBody>
      </p:sp>
      <p:pic>
        <p:nvPicPr>
          <p:cNvPr id="3074" name="Picture 2">
            <a:extLst>
              <a:ext uri="{FF2B5EF4-FFF2-40B4-BE49-F238E27FC236}">
                <a16:creationId xmlns:a16="http://schemas.microsoft.com/office/drawing/2014/main" id="{A8954B86-F9E2-7539-8022-4DADDEA876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18662"/>
            <a:ext cx="12180405" cy="812027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E506C193-2CFE-806B-89C4-0F04B5F5F1A3}"/>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56797821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7334A36-E4B0-410C-ACDE-E430DE42A899}"/>
              </a:ext>
            </a:extLst>
          </p:cNvPr>
          <p:cNvSpPr txBox="1"/>
          <p:nvPr/>
        </p:nvSpPr>
        <p:spPr>
          <a:xfrm>
            <a:off x="504674" y="3013934"/>
            <a:ext cx="11182652"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地球の色のちがいは何がポイント？</a:t>
            </a:r>
          </a:p>
        </p:txBody>
      </p:sp>
    </p:spTree>
    <p:extLst>
      <p:ext uri="{BB962C8B-B14F-4D97-AF65-F5344CB8AC3E}">
        <p14:creationId xmlns:p14="http://schemas.microsoft.com/office/powerpoint/2010/main" val="67485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D0B95-65FF-F6B7-20A4-A20EA295E234}"/>
            </a:ext>
          </a:extLst>
        </p:cNvPr>
        <p:cNvGrpSpPr/>
        <p:nvPr/>
      </p:nvGrpSpPr>
      <p:grpSpPr>
        <a:xfrm>
          <a:off x="0" y="0"/>
          <a:ext cx="0" cy="0"/>
          <a:chOff x="0" y="0"/>
          <a:chExt cx="0" cy="0"/>
        </a:xfrm>
      </p:grpSpPr>
      <p:cxnSp>
        <p:nvCxnSpPr>
          <p:cNvPr id="3" name="直線コネクタ 2">
            <a:extLst>
              <a:ext uri="{FF2B5EF4-FFF2-40B4-BE49-F238E27FC236}">
                <a16:creationId xmlns:a16="http://schemas.microsoft.com/office/drawing/2014/main" id="{C36FA530-78F8-0256-DFF7-0D238A846A1E}"/>
              </a:ext>
            </a:extLst>
          </p:cNvPr>
          <p:cNvCxnSpPr/>
          <p:nvPr/>
        </p:nvCxnSpPr>
        <p:spPr>
          <a:xfrm>
            <a:off x="685086" y="5574811"/>
            <a:ext cx="4795605"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直線矢印コネクタ 4">
            <a:extLst>
              <a:ext uri="{FF2B5EF4-FFF2-40B4-BE49-F238E27FC236}">
                <a16:creationId xmlns:a16="http://schemas.microsoft.com/office/drawing/2014/main" id="{D627BDC4-8B7B-BB8E-8987-CA07C6866067}"/>
              </a:ext>
            </a:extLst>
          </p:cNvPr>
          <p:cNvCxnSpPr/>
          <p:nvPr/>
        </p:nvCxnSpPr>
        <p:spPr>
          <a:xfrm flipV="1">
            <a:off x="2070483" y="2727897"/>
            <a:ext cx="0" cy="2085707"/>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線矢印コネクタ 5">
            <a:extLst>
              <a:ext uri="{FF2B5EF4-FFF2-40B4-BE49-F238E27FC236}">
                <a16:creationId xmlns:a16="http://schemas.microsoft.com/office/drawing/2014/main" id="{E190648B-0A02-2474-5F57-13E7DDD6DDED}"/>
              </a:ext>
            </a:extLst>
          </p:cNvPr>
          <p:cNvCxnSpPr/>
          <p:nvPr/>
        </p:nvCxnSpPr>
        <p:spPr>
          <a:xfrm flipV="1">
            <a:off x="2907811" y="2727897"/>
            <a:ext cx="0" cy="2085707"/>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線矢印コネクタ 6">
            <a:extLst>
              <a:ext uri="{FF2B5EF4-FFF2-40B4-BE49-F238E27FC236}">
                <a16:creationId xmlns:a16="http://schemas.microsoft.com/office/drawing/2014/main" id="{DE194937-E292-9E65-26DA-84F3E3C237F4}"/>
              </a:ext>
            </a:extLst>
          </p:cNvPr>
          <p:cNvCxnSpPr/>
          <p:nvPr/>
        </p:nvCxnSpPr>
        <p:spPr>
          <a:xfrm flipV="1">
            <a:off x="3714691" y="2727897"/>
            <a:ext cx="0" cy="2085707"/>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9" name="グラフィックス 8" descr="雲 枠線">
            <a:extLst>
              <a:ext uri="{FF2B5EF4-FFF2-40B4-BE49-F238E27FC236}">
                <a16:creationId xmlns:a16="http://schemas.microsoft.com/office/drawing/2014/main" id="{10E94E7E-2FBF-7FFC-E01B-F7CA79073C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17932" y="-303503"/>
            <a:ext cx="3379759" cy="3379759"/>
          </a:xfrm>
          <a:prstGeom prst="rect">
            <a:avLst/>
          </a:prstGeom>
        </p:spPr>
      </p:pic>
      <p:sp>
        <p:nvSpPr>
          <p:cNvPr id="10" name="テキスト ボックス 9">
            <a:extLst>
              <a:ext uri="{FF2B5EF4-FFF2-40B4-BE49-F238E27FC236}">
                <a16:creationId xmlns:a16="http://schemas.microsoft.com/office/drawing/2014/main" id="{8B8B5114-3AE7-1721-DA14-1F2C4597BBFC}"/>
              </a:ext>
            </a:extLst>
          </p:cNvPr>
          <p:cNvSpPr txBox="1"/>
          <p:nvPr/>
        </p:nvSpPr>
        <p:spPr>
          <a:xfrm>
            <a:off x="5112775" y="1891719"/>
            <a:ext cx="6729071" cy="4196778"/>
          </a:xfrm>
          <a:prstGeom prst="rect">
            <a:avLst/>
          </a:prstGeom>
          <a:noFill/>
        </p:spPr>
        <p:txBody>
          <a:bodyPr wrap="square">
            <a:spAutoFit/>
          </a:bodyPr>
          <a:lstStyle/>
          <a:p>
            <a:pPr algn="ctr">
              <a:spcAft>
                <a:spcPts val="2997"/>
              </a:spcAft>
            </a:pPr>
            <a:r>
              <a:rPr lang="ja-JP" altLang="en-US" sz="4795" b="1" dirty="0">
                <a:latin typeface="Meiryo UI" panose="020B0604030504040204" pitchFamily="50" charset="-128"/>
                <a:ea typeface="Meiryo UI" panose="020B0604030504040204" pitchFamily="50" charset="-128"/>
              </a:rPr>
              <a:t>水分をふくむ空気が</a:t>
            </a:r>
            <a:endParaRPr lang="en-US" altLang="ja-JP" sz="4795" b="1" dirty="0">
              <a:latin typeface="Meiryo UI" panose="020B0604030504040204" pitchFamily="50" charset="-128"/>
              <a:ea typeface="Meiryo UI" panose="020B0604030504040204" pitchFamily="50" charset="-128"/>
            </a:endParaRPr>
          </a:p>
          <a:p>
            <a:pPr algn="ctr">
              <a:spcAft>
                <a:spcPts val="2997"/>
              </a:spcAft>
            </a:pPr>
            <a:r>
              <a:rPr lang="ja-JP" altLang="en-US" sz="4795" b="1" dirty="0">
                <a:latin typeface="Meiryo UI" panose="020B0604030504040204" pitchFamily="50" charset="-128"/>
                <a:ea typeface="Meiryo UI" panose="020B0604030504040204" pitchFamily="50" charset="-128"/>
              </a:rPr>
              <a:t>空に上がって</a:t>
            </a:r>
            <a:endParaRPr lang="en-US" altLang="ja-JP" sz="4795" b="1" dirty="0">
              <a:latin typeface="Meiryo UI" panose="020B0604030504040204" pitchFamily="50" charset="-128"/>
              <a:ea typeface="Meiryo UI" panose="020B0604030504040204" pitchFamily="50" charset="-128"/>
            </a:endParaRPr>
          </a:p>
          <a:p>
            <a:pPr algn="ctr">
              <a:spcAft>
                <a:spcPts val="2997"/>
              </a:spcAft>
            </a:pPr>
            <a:r>
              <a:rPr lang="ja-JP" altLang="en-US" sz="4795" b="1" dirty="0">
                <a:latin typeface="Meiryo UI" panose="020B0604030504040204" pitchFamily="50" charset="-128"/>
                <a:ea typeface="Meiryo UI" panose="020B0604030504040204" pitchFamily="50" charset="-128"/>
              </a:rPr>
              <a:t>中の水分がひえると</a:t>
            </a:r>
            <a:endParaRPr lang="en-US" altLang="ja-JP" sz="4795" b="1" dirty="0">
              <a:latin typeface="Meiryo UI" panose="020B0604030504040204" pitchFamily="50" charset="-128"/>
              <a:ea typeface="Meiryo UI" panose="020B0604030504040204" pitchFamily="50" charset="-128"/>
            </a:endParaRPr>
          </a:p>
          <a:p>
            <a:pPr algn="ctr">
              <a:spcAft>
                <a:spcPts val="2997"/>
              </a:spcAft>
            </a:pPr>
            <a:r>
              <a:rPr lang="ja-JP" altLang="en-US" sz="4795" b="1" dirty="0">
                <a:latin typeface="Meiryo UI" panose="020B0604030504040204" pitchFamily="50" charset="-128"/>
                <a:ea typeface="Meiryo UI" panose="020B0604030504040204" pitchFamily="50" charset="-128"/>
              </a:rPr>
              <a:t>白い雲になる</a:t>
            </a:r>
          </a:p>
        </p:txBody>
      </p:sp>
    </p:spTree>
    <p:extLst>
      <p:ext uri="{BB962C8B-B14F-4D97-AF65-F5344CB8AC3E}">
        <p14:creationId xmlns:p14="http://schemas.microsoft.com/office/powerpoint/2010/main" val="197368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EC4763B-54EE-FC4E-4F43-EDBBE9A3B0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7237" y="2775"/>
            <a:ext cx="10317528" cy="685245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7948BED2-A424-7538-68F9-2C9DD1661A04}"/>
              </a:ext>
            </a:extLst>
          </p:cNvPr>
          <p:cNvSpPr txBox="1"/>
          <p:nvPr/>
        </p:nvSpPr>
        <p:spPr>
          <a:xfrm>
            <a:off x="10296545" y="6578515"/>
            <a:ext cx="1334622" cy="276711"/>
          </a:xfrm>
          <a:prstGeom prst="rect">
            <a:avLst/>
          </a:prstGeom>
          <a:noFill/>
        </p:spPr>
        <p:txBody>
          <a:bodyPr wrap="square" rtlCol="0">
            <a:spAutoFit/>
          </a:bodyPr>
          <a:lstStyle/>
          <a:p>
            <a:pPr defTabSz="1088236">
              <a:spcAft>
                <a:spcPts val="1199"/>
              </a:spcAft>
              <a:defRPr/>
            </a:pPr>
            <a:r>
              <a:rPr lang="ja-JP" altLang="en-US" sz="1199" dirty="0">
                <a:latin typeface="Meiryo UI" panose="020B0604030504040204" pitchFamily="50" charset="-128"/>
                <a:ea typeface="Meiryo UI" panose="020B0604030504040204" pitchFamily="50" charset="-128"/>
              </a:rPr>
              <a:t>画像</a:t>
            </a:r>
            <a:r>
              <a:rPr lang="en-US" altLang="ja-JP" sz="1199" dirty="0">
                <a:latin typeface="Meiryo UI" panose="020B0604030504040204" pitchFamily="50" charset="-128"/>
                <a:ea typeface="Meiryo UI" panose="020B0604030504040204" pitchFamily="50" charset="-128"/>
              </a:rPr>
              <a:t>: NASA</a:t>
            </a:r>
          </a:p>
        </p:txBody>
      </p:sp>
    </p:spTree>
    <p:extLst>
      <p:ext uri="{BB962C8B-B14F-4D97-AF65-F5344CB8AC3E}">
        <p14:creationId xmlns:p14="http://schemas.microsoft.com/office/powerpoint/2010/main" val="39082652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AF7D-D148-5B70-5F4D-F1B6D235E641}"/>
            </a:ext>
          </a:extLst>
        </p:cNvPr>
        <p:cNvGrpSpPr/>
        <p:nvPr/>
      </p:nvGrpSpPr>
      <p:grpSpPr>
        <a:xfrm>
          <a:off x="0" y="0"/>
          <a:ext cx="0" cy="0"/>
          <a:chOff x="0" y="0"/>
          <a:chExt cx="0" cy="0"/>
        </a:xfrm>
      </p:grpSpPr>
      <p:pic>
        <p:nvPicPr>
          <p:cNvPr id="9" name="グラフィックス 8" descr="雲 枠線">
            <a:extLst>
              <a:ext uri="{FF2B5EF4-FFF2-40B4-BE49-F238E27FC236}">
                <a16:creationId xmlns:a16="http://schemas.microsoft.com/office/drawing/2014/main" id="{C47277E0-D9EF-3C86-8805-F1037329E7B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17932" y="-303503"/>
            <a:ext cx="3379759" cy="3379759"/>
          </a:xfrm>
          <a:prstGeom prst="rect">
            <a:avLst/>
          </a:prstGeom>
        </p:spPr>
      </p:pic>
      <p:sp>
        <p:nvSpPr>
          <p:cNvPr id="10" name="テキスト ボックス 9">
            <a:extLst>
              <a:ext uri="{FF2B5EF4-FFF2-40B4-BE49-F238E27FC236}">
                <a16:creationId xmlns:a16="http://schemas.microsoft.com/office/drawing/2014/main" id="{DE883166-617F-1B65-41A9-5B0EE3881F24}"/>
              </a:ext>
            </a:extLst>
          </p:cNvPr>
          <p:cNvSpPr txBox="1"/>
          <p:nvPr/>
        </p:nvSpPr>
        <p:spPr>
          <a:xfrm>
            <a:off x="5112775" y="1891719"/>
            <a:ext cx="6729071" cy="1952347"/>
          </a:xfrm>
          <a:prstGeom prst="rect">
            <a:avLst/>
          </a:prstGeom>
          <a:noFill/>
        </p:spPr>
        <p:txBody>
          <a:bodyPr wrap="square">
            <a:spAutoFit/>
          </a:bodyPr>
          <a:lstStyle/>
          <a:p>
            <a:pPr algn="ctr">
              <a:spcAft>
                <a:spcPts val="2997"/>
              </a:spcAft>
            </a:pPr>
            <a:r>
              <a:rPr lang="ja-JP" altLang="en-US" sz="4795" b="1" dirty="0">
                <a:latin typeface="Meiryo UI" panose="020B0604030504040204" pitchFamily="50" charset="-128"/>
                <a:ea typeface="Meiryo UI" panose="020B0604030504040204" pitchFamily="50" charset="-128"/>
              </a:rPr>
              <a:t>雲から雨がふり</a:t>
            </a:r>
            <a:endParaRPr lang="en-US" altLang="ja-JP" sz="4795" b="1" dirty="0">
              <a:latin typeface="Meiryo UI" panose="020B0604030504040204" pitchFamily="50" charset="-128"/>
              <a:ea typeface="Meiryo UI" panose="020B0604030504040204" pitchFamily="50" charset="-128"/>
            </a:endParaRPr>
          </a:p>
          <a:p>
            <a:pPr algn="ctr">
              <a:spcAft>
                <a:spcPts val="2997"/>
              </a:spcAft>
            </a:pPr>
            <a:r>
              <a:rPr lang="ja-JP" altLang="en-US" sz="4795" b="1" dirty="0">
                <a:latin typeface="Meiryo UI" panose="020B0604030504040204" pitchFamily="50" charset="-128"/>
                <a:ea typeface="Meiryo UI" panose="020B0604030504040204" pitchFamily="50" charset="-128"/>
              </a:rPr>
              <a:t>緑色の植物がそだつ</a:t>
            </a:r>
          </a:p>
        </p:txBody>
      </p:sp>
      <p:pic>
        <p:nvPicPr>
          <p:cNvPr id="3074" name="Picture 2" descr="水滴のアイコン | SOZAIC.com">
            <a:extLst>
              <a:ext uri="{FF2B5EF4-FFF2-40B4-BE49-F238E27FC236}">
                <a16:creationId xmlns:a16="http://schemas.microsoft.com/office/drawing/2014/main" id="{3288EB81-9B5F-DB93-9C70-5903D844BC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4205" y="2472616"/>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水滴のアイコン | SOZAIC.com">
            <a:extLst>
              <a:ext uri="{FF2B5EF4-FFF2-40B4-BE49-F238E27FC236}">
                <a16:creationId xmlns:a16="http://schemas.microsoft.com/office/drawing/2014/main" id="{39A69D34-D8F4-E148-78DE-D9D571844C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4204" y="3275723"/>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水滴のアイコン | SOZAIC.com">
            <a:extLst>
              <a:ext uri="{FF2B5EF4-FFF2-40B4-BE49-F238E27FC236}">
                <a16:creationId xmlns:a16="http://schemas.microsoft.com/office/drawing/2014/main" id="{74044F1E-AB6B-8062-AFFF-9EC0F92B95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4204" y="4108388"/>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水滴のアイコン | SOZAIC.com">
            <a:extLst>
              <a:ext uri="{FF2B5EF4-FFF2-40B4-BE49-F238E27FC236}">
                <a16:creationId xmlns:a16="http://schemas.microsoft.com/office/drawing/2014/main" id="{D832A9BE-AF52-9947-42C2-ACA916E19E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185" y="2472616"/>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水滴のアイコン | SOZAIC.com">
            <a:extLst>
              <a:ext uri="{FF2B5EF4-FFF2-40B4-BE49-F238E27FC236}">
                <a16:creationId xmlns:a16="http://schemas.microsoft.com/office/drawing/2014/main" id="{1938145E-E924-87AD-4E44-53B4971C76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184" y="3275723"/>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水滴のアイコン | SOZAIC.com">
            <a:extLst>
              <a:ext uri="{FF2B5EF4-FFF2-40B4-BE49-F238E27FC236}">
                <a16:creationId xmlns:a16="http://schemas.microsoft.com/office/drawing/2014/main" id="{C994F65A-0173-BC9A-5018-6ED9173278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184" y="4108388"/>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水滴のアイコン | SOZAIC.com">
            <a:extLst>
              <a:ext uri="{FF2B5EF4-FFF2-40B4-BE49-F238E27FC236}">
                <a16:creationId xmlns:a16="http://schemas.microsoft.com/office/drawing/2014/main" id="{4FB0AB86-8E48-A61C-CED6-4617D97FDC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6059" y="2475863"/>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水滴のアイコン | SOZAIC.com">
            <a:extLst>
              <a:ext uri="{FF2B5EF4-FFF2-40B4-BE49-F238E27FC236}">
                <a16:creationId xmlns:a16="http://schemas.microsoft.com/office/drawing/2014/main" id="{BC202250-9E4F-B47C-DECE-08F90C84AB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6058" y="3278971"/>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水滴のアイコン | SOZAIC.com">
            <a:extLst>
              <a:ext uri="{FF2B5EF4-FFF2-40B4-BE49-F238E27FC236}">
                <a16:creationId xmlns:a16="http://schemas.microsoft.com/office/drawing/2014/main" id="{86C6BA46-F7F6-C689-2970-9E824948C2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36058" y="4111635"/>
            <a:ext cx="424201" cy="69987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季節ごとの木アイコンセット（png・CSeps）：イラスト無料">
            <a:extLst>
              <a:ext uri="{FF2B5EF4-FFF2-40B4-BE49-F238E27FC236}">
                <a16:creationId xmlns:a16="http://schemas.microsoft.com/office/drawing/2014/main" id="{AC957959-9A8C-DDDE-70F2-CA99F3BBF33E}"/>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68181" t="-48917" r="-729" b="48917"/>
          <a:stretch/>
        </p:blipFill>
        <p:spPr bwMode="auto">
          <a:xfrm>
            <a:off x="1118110" y="3975596"/>
            <a:ext cx="1109984" cy="214684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季節ごとの木アイコンセット（png・CSeps）：イラスト無料">
            <a:extLst>
              <a:ext uri="{FF2B5EF4-FFF2-40B4-BE49-F238E27FC236}">
                <a16:creationId xmlns:a16="http://schemas.microsoft.com/office/drawing/2014/main" id="{923F096F-B2F8-C6C4-5443-298C1EF2684A}"/>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68181" t="-48917" r="-729" b="48917"/>
          <a:stretch/>
        </p:blipFill>
        <p:spPr bwMode="auto">
          <a:xfrm>
            <a:off x="2290640" y="3975596"/>
            <a:ext cx="1109984" cy="214684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季節ごとの木アイコンセット（png・CSeps）：イラスト無料">
            <a:extLst>
              <a:ext uri="{FF2B5EF4-FFF2-40B4-BE49-F238E27FC236}">
                <a16:creationId xmlns:a16="http://schemas.microsoft.com/office/drawing/2014/main" id="{241C658C-2963-D071-846A-6499134FD70C}"/>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68181" t="-48917" r="-729" b="48917"/>
          <a:stretch/>
        </p:blipFill>
        <p:spPr bwMode="auto">
          <a:xfrm>
            <a:off x="3487707" y="3975596"/>
            <a:ext cx="1109984" cy="2146846"/>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直線コネクタ 25">
            <a:extLst>
              <a:ext uri="{FF2B5EF4-FFF2-40B4-BE49-F238E27FC236}">
                <a16:creationId xmlns:a16="http://schemas.microsoft.com/office/drawing/2014/main" id="{87FBC3F8-35E8-B2B9-5D34-B0F70DF9D9E2}"/>
              </a:ext>
            </a:extLst>
          </p:cNvPr>
          <p:cNvCxnSpPr/>
          <p:nvPr/>
        </p:nvCxnSpPr>
        <p:spPr>
          <a:xfrm>
            <a:off x="595177" y="6230110"/>
            <a:ext cx="4795605" cy="0"/>
          </a:xfrm>
          <a:prstGeom prst="line">
            <a:avLst/>
          </a:prstGeom>
          <a:ln w="76200">
            <a:solidFill>
              <a:srgbClr val="D79C4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68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80A20-3349-CC4E-A1E2-5F509024AA28}"/>
            </a:ext>
          </a:extLst>
        </p:cNvPr>
        <p:cNvGrpSpPr/>
        <p:nvPr/>
      </p:nvGrpSpPr>
      <p:grpSpPr>
        <a:xfrm>
          <a:off x="0" y="0"/>
          <a:ext cx="0" cy="0"/>
          <a:chOff x="0" y="0"/>
          <a:chExt cx="0" cy="0"/>
        </a:xfrm>
      </p:grpSpPr>
      <p:pic>
        <p:nvPicPr>
          <p:cNvPr id="9" name="グラフィックス 8" descr="雲 枠線">
            <a:extLst>
              <a:ext uri="{FF2B5EF4-FFF2-40B4-BE49-F238E27FC236}">
                <a16:creationId xmlns:a16="http://schemas.microsoft.com/office/drawing/2014/main" id="{49E9E9D4-0721-9859-85EA-361DEA17E5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217932" y="-303503"/>
            <a:ext cx="3379759" cy="3379759"/>
          </a:xfrm>
          <a:prstGeom prst="rect">
            <a:avLst/>
          </a:prstGeom>
        </p:spPr>
      </p:pic>
      <p:sp>
        <p:nvSpPr>
          <p:cNvPr id="10" name="テキスト ボックス 9">
            <a:extLst>
              <a:ext uri="{FF2B5EF4-FFF2-40B4-BE49-F238E27FC236}">
                <a16:creationId xmlns:a16="http://schemas.microsoft.com/office/drawing/2014/main" id="{68B35EB1-2A33-D6EB-79CE-114BE8A9F886}"/>
              </a:ext>
            </a:extLst>
          </p:cNvPr>
          <p:cNvSpPr txBox="1"/>
          <p:nvPr/>
        </p:nvSpPr>
        <p:spPr>
          <a:xfrm>
            <a:off x="5112775" y="1891719"/>
            <a:ext cx="6729071" cy="1952347"/>
          </a:xfrm>
          <a:prstGeom prst="rect">
            <a:avLst/>
          </a:prstGeom>
          <a:noFill/>
        </p:spPr>
        <p:txBody>
          <a:bodyPr wrap="square">
            <a:spAutoFit/>
          </a:bodyPr>
          <a:lstStyle/>
          <a:p>
            <a:pPr algn="ctr">
              <a:spcAft>
                <a:spcPts val="2997"/>
              </a:spcAft>
            </a:pPr>
            <a:r>
              <a:rPr lang="ja-JP" altLang="en-US" sz="4795" b="1" dirty="0">
                <a:latin typeface="Meiryo UI" panose="020B0604030504040204" pitchFamily="50" charset="-128"/>
                <a:ea typeface="Meiryo UI" panose="020B0604030504040204" pitchFamily="50" charset="-128"/>
              </a:rPr>
              <a:t>雲から雪がふり</a:t>
            </a:r>
            <a:endParaRPr lang="en-US" altLang="ja-JP" sz="4795" b="1" dirty="0">
              <a:latin typeface="Meiryo UI" panose="020B0604030504040204" pitchFamily="50" charset="-128"/>
              <a:ea typeface="Meiryo UI" panose="020B0604030504040204" pitchFamily="50" charset="-128"/>
            </a:endParaRPr>
          </a:p>
          <a:p>
            <a:pPr algn="ctr">
              <a:spcAft>
                <a:spcPts val="2997"/>
              </a:spcAft>
            </a:pPr>
            <a:r>
              <a:rPr lang="ja-JP" altLang="en-US" sz="4795" b="1" dirty="0">
                <a:latin typeface="Meiryo UI" panose="020B0604030504040204" pitchFamily="50" charset="-128"/>
                <a:ea typeface="Meiryo UI" panose="020B0604030504040204" pitchFamily="50" charset="-128"/>
              </a:rPr>
              <a:t>白い雪景色になる</a:t>
            </a:r>
          </a:p>
        </p:txBody>
      </p:sp>
      <p:cxnSp>
        <p:nvCxnSpPr>
          <p:cNvPr id="26" name="直線コネクタ 25">
            <a:extLst>
              <a:ext uri="{FF2B5EF4-FFF2-40B4-BE49-F238E27FC236}">
                <a16:creationId xmlns:a16="http://schemas.microsoft.com/office/drawing/2014/main" id="{2123C1A6-569C-9F21-8A8F-365D4E653F6F}"/>
              </a:ext>
            </a:extLst>
          </p:cNvPr>
          <p:cNvCxnSpPr/>
          <p:nvPr/>
        </p:nvCxnSpPr>
        <p:spPr>
          <a:xfrm>
            <a:off x="595177" y="6230110"/>
            <a:ext cx="47956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グラフィックス 3" descr="雪の結晶 枠線">
            <a:extLst>
              <a:ext uri="{FF2B5EF4-FFF2-40B4-BE49-F238E27FC236}">
                <a16:creationId xmlns:a16="http://schemas.microsoft.com/office/drawing/2014/main" id="{96406E98-7CC4-2C3F-2F0C-DCE02A0862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4734" y="2332554"/>
            <a:ext cx="913448" cy="913448"/>
          </a:xfrm>
          <a:prstGeom prst="rect">
            <a:avLst/>
          </a:prstGeom>
        </p:spPr>
      </p:pic>
      <p:pic>
        <p:nvPicPr>
          <p:cNvPr id="5" name="グラフィックス 4" descr="雪の結晶 枠線">
            <a:extLst>
              <a:ext uri="{FF2B5EF4-FFF2-40B4-BE49-F238E27FC236}">
                <a16:creationId xmlns:a16="http://schemas.microsoft.com/office/drawing/2014/main" id="{BAE1EBDA-42B0-08FA-9D4C-61F5CF12A36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4734" y="3198138"/>
            <a:ext cx="913448" cy="913448"/>
          </a:xfrm>
          <a:prstGeom prst="rect">
            <a:avLst/>
          </a:prstGeom>
        </p:spPr>
      </p:pic>
      <p:pic>
        <p:nvPicPr>
          <p:cNvPr id="6" name="グラフィックス 5" descr="雪の結晶 枠線">
            <a:extLst>
              <a:ext uri="{FF2B5EF4-FFF2-40B4-BE49-F238E27FC236}">
                <a16:creationId xmlns:a16="http://schemas.microsoft.com/office/drawing/2014/main" id="{D2621851-E785-24E7-747E-38D78B2333F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54734" y="4060792"/>
            <a:ext cx="913448" cy="913448"/>
          </a:xfrm>
          <a:prstGeom prst="rect">
            <a:avLst/>
          </a:prstGeom>
        </p:spPr>
      </p:pic>
      <p:pic>
        <p:nvPicPr>
          <p:cNvPr id="7" name="グラフィックス 6" descr="雪の結晶 枠線">
            <a:extLst>
              <a:ext uri="{FF2B5EF4-FFF2-40B4-BE49-F238E27FC236}">
                <a16:creationId xmlns:a16="http://schemas.microsoft.com/office/drawing/2014/main" id="{55860ADF-36EF-F626-5CB1-C1E0C137B89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4302" y="2353562"/>
            <a:ext cx="913448" cy="913448"/>
          </a:xfrm>
          <a:prstGeom prst="rect">
            <a:avLst/>
          </a:prstGeom>
        </p:spPr>
      </p:pic>
      <p:pic>
        <p:nvPicPr>
          <p:cNvPr id="14" name="グラフィックス 13" descr="雪の結晶 枠線">
            <a:extLst>
              <a:ext uri="{FF2B5EF4-FFF2-40B4-BE49-F238E27FC236}">
                <a16:creationId xmlns:a16="http://schemas.microsoft.com/office/drawing/2014/main" id="{0D56C85F-0449-7413-2FD0-9BB9979D7F4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4302" y="3219146"/>
            <a:ext cx="913448" cy="913448"/>
          </a:xfrm>
          <a:prstGeom prst="rect">
            <a:avLst/>
          </a:prstGeom>
        </p:spPr>
      </p:pic>
      <p:pic>
        <p:nvPicPr>
          <p:cNvPr id="15" name="グラフィックス 14" descr="雪の結晶 枠線">
            <a:extLst>
              <a:ext uri="{FF2B5EF4-FFF2-40B4-BE49-F238E27FC236}">
                <a16:creationId xmlns:a16="http://schemas.microsoft.com/office/drawing/2014/main" id="{0E8FE5CF-5380-B433-FEF0-DAA2843797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84302" y="4081800"/>
            <a:ext cx="913448" cy="913448"/>
          </a:xfrm>
          <a:prstGeom prst="rect">
            <a:avLst/>
          </a:prstGeom>
        </p:spPr>
      </p:pic>
      <p:pic>
        <p:nvPicPr>
          <p:cNvPr id="16" name="グラフィックス 15" descr="雪の結晶 枠線">
            <a:extLst>
              <a:ext uri="{FF2B5EF4-FFF2-40B4-BE49-F238E27FC236}">
                <a16:creationId xmlns:a16="http://schemas.microsoft.com/office/drawing/2014/main" id="{08B9AB87-7013-FE7B-7724-61A928CA56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61273" y="2380420"/>
            <a:ext cx="913448" cy="913448"/>
          </a:xfrm>
          <a:prstGeom prst="rect">
            <a:avLst/>
          </a:prstGeom>
        </p:spPr>
      </p:pic>
      <p:pic>
        <p:nvPicPr>
          <p:cNvPr id="27" name="グラフィックス 26" descr="雪の結晶 枠線">
            <a:extLst>
              <a:ext uri="{FF2B5EF4-FFF2-40B4-BE49-F238E27FC236}">
                <a16:creationId xmlns:a16="http://schemas.microsoft.com/office/drawing/2014/main" id="{32BE0E0F-48BC-EBEC-2212-AE9DA88827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61273" y="3246003"/>
            <a:ext cx="913448" cy="913448"/>
          </a:xfrm>
          <a:prstGeom prst="rect">
            <a:avLst/>
          </a:prstGeom>
        </p:spPr>
      </p:pic>
      <p:pic>
        <p:nvPicPr>
          <p:cNvPr id="28" name="グラフィックス 27" descr="雪の結晶 枠線">
            <a:extLst>
              <a:ext uri="{FF2B5EF4-FFF2-40B4-BE49-F238E27FC236}">
                <a16:creationId xmlns:a16="http://schemas.microsoft.com/office/drawing/2014/main" id="{E9DC804E-D256-C90A-C3DF-82A6A3F660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61273" y="4108657"/>
            <a:ext cx="913448" cy="913448"/>
          </a:xfrm>
          <a:prstGeom prst="rect">
            <a:avLst/>
          </a:prstGeom>
        </p:spPr>
      </p:pic>
    </p:spTree>
    <p:extLst>
      <p:ext uri="{BB962C8B-B14F-4D97-AF65-F5344CB8AC3E}">
        <p14:creationId xmlns:p14="http://schemas.microsoft.com/office/powerpoint/2010/main" val="32818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CDC12-A375-BC4C-84D2-FC8BBCC43264}"/>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848F443D-D610-E8E1-20B0-31B63BF40225}"/>
              </a:ext>
            </a:extLst>
          </p:cNvPr>
          <p:cNvSpPr txBox="1"/>
          <p:nvPr/>
        </p:nvSpPr>
        <p:spPr>
          <a:xfrm>
            <a:off x="4907028" y="1891719"/>
            <a:ext cx="6934818" cy="1952347"/>
          </a:xfrm>
          <a:prstGeom prst="rect">
            <a:avLst/>
          </a:prstGeom>
          <a:noFill/>
        </p:spPr>
        <p:txBody>
          <a:bodyPr wrap="square">
            <a:spAutoFit/>
          </a:bodyPr>
          <a:lstStyle/>
          <a:p>
            <a:pPr algn="ctr">
              <a:spcAft>
                <a:spcPts val="2997"/>
              </a:spcAft>
            </a:pPr>
            <a:r>
              <a:rPr lang="ja-JP" altLang="en-US" sz="4795" b="1" dirty="0">
                <a:latin typeface="Meiryo UI" panose="020B0604030504040204" pitchFamily="50" charset="-128"/>
                <a:ea typeface="Meiryo UI" panose="020B0604030504040204" pitchFamily="50" charset="-128"/>
              </a:rPr>
              <a:t>空気の水分がないと</a:t>
            </a:r>
            <a:endParaRPr lang="en-US" altLang="ja-JP" sz="4795" b="1" dirty="0">
              <a:latin typeface="Meiryo UI" panose="020B0604030504040204" pitchFamily="50" charset="-128"/>
              <a:ea typeface="Meiryo UI" panose="020B0604030504040204" pitchFamily="50" charset="-128"/>
            </a:endParaRPr>
          </a:p>
          <a:p>
            <a:pPr algn="ctr">
              <a:spcAft>
                <a:spcPts val="2997"/>
              </a:spcAft>
            </a:pPr>
            <a:r>
              <a:rPr lang="ja-JP" altLang="en-US" sz="4795" b="1" dirty="0">
                <a:latin typeface="Meiryo UI" panose="020B0604030504040204" pitchFamily="50" charset="-128"/>
                <a:ea typeface="Meiryo UI" panose="020B0604030504040204" pitchFamily="50" charset="-128"/>
              </a:rPr>
              <a:t>赤や茶色の土だけになる</a:t>
            </a:r>
          </a:p>
        </p:txBody>
      </p:sp>
      <p:cxnSp>
        <p:nvCxnSpPr>
          <p:cNvPr id="26" name="直線コネクタ 25">
            <a:extLst>
              <a:ext uri="{FF2B5EF4-FFF2-40B4-BE49-F238E27FC236}">
                <a16:creationId xmlns:a16="http://schemas.microsoft.com/office/drawing/2014/main" id="{73D35B7C-5A7C-3ADC-CB3B-69F32CE823C5}"/>
              </a:ext>
            </a:extLst>
          </p:cNvPr>
          <p:cNvCxnSpPr/>
          <p:nvPr/>
        </p:nvCxnSpPr>
        <p:spPr>
          <a:xfrm>
            <a:off x="595177" y="6230110"/>
            <a:ext cx="4795605" cy="0"/>
          </a:xfrm>
          <a:prstGeom prst="line">
            <a:avLst/>
          </a:prstGeom>
          <a:ln w="76200">
            <a:solidFill>
              <a:srgbClr val="D79C4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095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C9560-5AC7-BE33-A4C4-3FCE7044CF36}"/>
            </a:ext>
          </a:extLst>
        </p:cNvPr>
        <p:cNvGrpSpPr/>
        <p:nvPr/>
      </p:nvGrpSpPr>
      <p:grpSpPr>
        <a:xfrm>
          <a:off x="0" y="0"/>
          <a:ext cx="0" cy="0"/>
          <a:chOff x="0" y="0"/>
          <a:chExt cx="0" cy="0"/>
        </a:xfrm>
      </p:grpSpPr>
      <p:pic>
        <p:nvPicPr>
          <p:cNvPr id="1028" name="Picture 4" descr="undefined">
            <a:extLst>
              <a:ext uri="{FF2B5EF4-FFF2-40B4-BE49-F238E27FC236}">
                <a16:creationId xmlns:a16="http://schemas.microsoft.com/office/drawing/2014/main" id="{B0E3DE65-2C50-AF3E-04DA-2113DADC4317}"/>
              </a:ext>
            </a:extLst>
          </p:cNvPr>
          <p:cNvPicPr>
            <a:picLocks noChangeAspect="1" noChangeArrowheads="1"/>
          </p:cNvPicPr>
          <p:nvPr/>
        </p:nvPicPr>
        <p:blipFill>
          <a:blip r:embed="rId2">
            <a:clrChange>
              <a:clrFrom>
                <a:srgbClr val="030104"/>
              </a:clrFrom>
              <a:clrTo>
                <a:srgbClr val="030104">
                  <a:alpha val="0"/>
                </a:srgbClr>
              </a:clrTo>
            </a:clrChange>
            <a:extLst>
              <a:ext uri="{28A0092B-C50C-407E-A947-70E740481C1C}">
                <a14:useLocalDpi xmlns:a14="http://schemas.microsoft.com/office/drawing/2010/main" val="0"/>
              </a:ext>
            </a:extLst>
          </a:blip>
          <a:srcRect/>
          <a:stretch>
            <a:fillRect/>
          </a:stretch>
        </p:blipFill>
        <p:spPr bwMode="auto">
          <a:xfrm>
            <a:off x="593510" y="417678"/>
            <a:ext cx="6015675" cy="6022644"/>
          </a:xfrm>
          <a:prstGeom prst="rect">
            <a:avLst/>
          </a:prstGeom>
          <a:noFill/>
          <a:extLst>
            <a:ext uri="{909E8E84-426E-40DD-AFC4-6F175D3DCCD1}">
              <a14:hiddenFill xmlns:a14="http://schemas.microsoft.com/office/drawing/2010/main">
                <a:solidFill>
                  <a:srgbClr val="FFFFFF"/>
                </a:solidFill>
              </a14:hiddenFill>
            </a:ext>
          </a:extLst>
        </p:spPr>
      </p:pic>
      <p:sp>
        <p:nvSpPr>
          <p:cNvPr id="2" name="フローチャート: 結合子 1">
            <a:extLst>
              <a:ext uri="{FF2B5EF4-FFF2-40B4-BE49-F238E27FC236}">
                <a16:creationId xmlns:a16="http://schemas.microsoft.com/office/drawing/2014/main" id="{2912C9EA-2861-8DB2-B200-598817323E19}"/>
              </a:ext>
            </a:extLst>
          </p:cNvPr>
          <p:cNvSpPr/>
          <p:nvPr/>
        </p:nvSpPr>
        <p:spPr>
          <a:xfrm>
            <a:off x="7095036" y="4060298"/>
            <a:ext cx="719251" cy="719251"/>
          </a:xfrm>
          <a:prstGeom prst="flowChartConnector">
            <a:avLst/>
          </a:prstGeom>
          <a:gradFill flip="none" rotWithShape="1">
            <a:gsLst>
              <a:gs pos="0">
                <a:srgbClr val="0066FF">
                  <a:shade val="30000"/>
                  <a:satMod val="115000"/>
                </a:srgbClr>
              </a:gs>
              <a:gs pos="50000">
                <a:srgbClr val="0066FF">
                  <a:shade val="67500"/>
                  <a:satMod val="115000"/>
                </a:srgbClr>
              </a:gs>
              <a:gs pos="100000">
                <a:srgbClr val="0066F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a:solidFill>
                <a:schemeClr val="tx1"/>
              </a:solidFill>
              <a:latin typeface="Meiryo UI" panose="020B0604030504040204" pitchFamily="50" charset="-128"/>
              <a:ea typeface="Meiryo UI" panose="020B0604030504040204" pitchFamily="50" charset="-128"/>
            </a:endParaRPr>
          </a:p>
        </p:txBody>
      </p:sp>
      <p:sp>
        <p:nvSpPr>
          <p:cNvPr id="3" name="フローチャート: 結合子 2">
            <a:extLst>
              <a:ext uri="{FF2B5EF4-FFF2-40B4-BE49-F238E27FC236}">
                <a16:creationId xmlns:a16="http://schemas.microsoft.com/office/drawing/2014/main" id="{B5B1CEF0-440B-656F-4822-2534F51FEE4D}"/>
              </a:ext>
            </a:extLst>
          </p:cNvPr>
          <p:cNvSpPr/>
          <p:nvPr/>
        </p:nvSpPr>
        <p:spPr>
          <a:xfrm>
            <a:off x="8747864" y="4419924"/>
            <a:ext cx="251738" cy="251738"/>
          </a:xfrm>
          <a:prstGeom prst="flowChartConnector">
            <a:avLst/>
          </a:prstGeom>
          <a:gradFill flip="none" rotWithShape="1">
            <a:gsLst>
              <a:gs pos="0">
                <a:srgbClr val="0066FF">
                  <a:shade val="30000"/>
                  <a:satMod val="115000"/>
                </a:srgbClr>
              </a:gs>
              <a:gs pos="50000">
                <a:srgbClr val="0066FF">
                  <a:shade val="67500"/>
                  <a:satMod val="115000"/>
                </a:srgbClr>
              </a:gs>
              <a:gs pos="100000">
                <a:srgbClr val="0066F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a:solidFill>
                <a:schemeClr val="tx1"/>
              </a:solidFill>
              <a:latin typeface="Meiryo UI" panose="020B0604030504040204" pitchFamily="50" charset="-128"/>
              <a:ea typeface="Meiryo UI" panose="020B0604030504040204" pitchFamily="50" charset="-128"/>
            </a:endParaRPr>
          </a:p>
        </p:txBody>
      </p:sp>
      <p:sp>
        <p:nvSpPr>
          <p:cNvPr id="4" name="フローチャート: 結合子 3">
            <a:extLst>
              <a:ext uri="{FF2B5EF4-FFF2-40B4-BE49-F238E27FC236}">
                <a16:creationId xmlns:a16="http://schemas.microsoft.com/office/drawing/2014/main" id="{83C768D2-BC2B-0D1C-E9DB-83F99E2B9836}"/>
              </a:ext>
            </a:extLst>
          </p:cNvPr>
          <p:cNvSpPr/>
          <p:nvPr/>
        </p:nvSpPr>
        <p:spPr>
          <a:xfrm>
            <a:off x="9971305" y="4635699"/>
            <a:ext cx="35963" cy="35963"/>
          </a:xfrm>
          <a:prstGeom prst="flowChartConnector">
            <a:avLst/>
          </a:prstGeom>
          <a:gradFill flip="none" rotWithShape="1">
            <a:gsLst>
              <a:gs pos="0">
                <a:srgbClr val="0066FF">
                  <a:shade val="30000"/>
                  <a:satMod val="115000"/>
                </a:srgbClr>
              </a:gs>
              <a:gs pos="50000">
                <a:srgbClr val="0066FF">
                  <a:shade val="67500"/>
                  <a:satMod val="115000"/>
                </a:srgbClr>
              </a:gs>
              <a:gs pos="100000">
                <a:srgbClr val="0066FF">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a:solidFill>
                <a:schemeClr val="tx1"/>
              </a:solidFill>
              <a:latin typeface="Meiryo UI" panose="020B0604030504040204" pitchFamily="50" charset="-128"/>
              <a:ea typeface="Meiryo UI" panose="020B0604030504040204" pitchFamily="50" charset="-128"/>
            </a:endParaRPr>
          </a:p>
        </p:txBody>
      </p:sp>
      <p:cxnSp>
        <p:nvCxnSpPr>
          <p:cNvPr id="6" name="直線矢印コネクタ 5">
            <a:extLst>
              <a:ext uri="{FF2B5EF4-FFF2-40B4-BE49-F238E27FC236}">
                <a16:creationId xmlns:a16="http://schemas.microsoft.com/office/drawing/2014/main" id="{CBA018BF-A2AB-4D85-219F-7F6B8D1058A9}"/>
              </a:ext>
            </a:extLst>
          </p:cNvPr>
          <p:cNvCxnSpPr>
            <a:cxnSpLocks/>
          </p:cNvCxnSpPr>
          <p:nvPr/>
        </p:nvCxnSpPr>
        <p:spPr>
          <a:xfrm flipH="1">
            <a:off x="7454662" y="1403396"/>
            <a:ext cx="553237" cy="26569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88D86862-7645-626A-41EC-8BCF6E51E2BB}"/>
              </a:ext>
            </a:extLst>
          </p:cNvPr>
          <p:cNvSpPr txBox="1"/>
          <p:nvPr/>
        </p:nvSpPr>
        <p:spPr>
          <a:xfrm>
            <a:off x="3530233" y="814824"/>
            <a:ext cx="11182652" cy="584166"/>
          </a:xfrm>
          <a:prstGeom prst="rect">
            <a:avLst/>
          </a:prstGeom>
          <a:noFill/>
        </p:spPr>
        <p:txBody>
          <a:bodyPr wrap="square">
            <a:spAutoFit/>
          </a:bodyPr>
          <a:lstStyle/>
          <a:p>
            <a:pPr algn="ctr">
              <a:spcAft>
                <a:spcPts val="1199"/>
              </a:spcAft>
            </a:pPr>
            <a:r>
              <a:rPr lang="ja-JP" altLang="en-US" sz="3197" b="1" dirty="0">
                <a:latin typeface="Meiryo UI" panose="020B0604030504040204" pitchFamily="50" charset="-128"/>
                <a:ea typeface="Meiryo UI" panose="020B0604030504040204" pitchFamily="50" charset="-128"/>
              </a:rPr>
              <a:t>地球の水全部の量</a:t>
            </a:r>
            <a:r>
              <a:rPr lang="en-US" altLang="ja-JP" sz="3197" b="1" dirty="0">
                <a:latin typeface="Meiryo UI" panose="020B0604030504040204" pitchFamily="50" charset="-128"/>
                <a:ea typeface="Meiryo UI" panose="020B0604030504040204" pitchFamily="50" charset="-128"/>
              </a:rPr>
              <a:t>(</a:t>
            </a:r>
            <a:r>
              <a:rPr lang="ja-JP" altLang="en-US" sz="3197" b="1" dirty="0">
                <a:latin typeface="Meiryo UI" panose="020B0604030504040204" pitchFamily="50" charset="-128"/>
                <a:ea typeface="Meiryo UI" panose="020B0604030504040204" pitchFamily="50" charset="-128"/>
              </a:rPr>
              <a:t>海水含む</a:t>
            </a:r>
            <a:r>
              <a:rPr lang="en-US" altLang="ja-JP" sz="3197" b="1" dirty="0">
                <a:latin typeface="Meiryo UI" panose="020B0604030504040204" pitchFamily="50" charset="-128"/>
                <a:ea typeface="Meiryo UI" panose="020B0604030504040204" pitchFamily="50" charset="-128"/>
              </a:rPr>
              <a:t>)</a:t>
            </a:r>
            <a:endParaRPr lang="ja-JP" altLang="en-US" sz="3197" b="1"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09404348-1BBA-8150-A944-C21F13946A54}"/>
              </a:ext>
            </a:extLst>
          </p:cNvPr>
          <p:cNvSpPr txBox="1"/>
          <p:nvPr/>
        </p:nvSpPr>
        <p:spPr>
          <a:xfrm>
            <a:off x="4415942" y="2274240"/>
            <a:ext cx="11182652" cy="584166"/>
          </a:xfrm>
          <a:prstGeom prst="rect">
            <a:avLst/>
          </a:prstGeom>
          <a:noFill/>
        </p:spPr>
        <p:txBody>
          <a:bodyPr wrap="square">
            <a:spAutoFit/>
          </a:bodyPr>
          <a:lstStyle/>
          <a:p>
            <a:pPr algn="ctr">
              <a:spcAft>
                <a:spcPts val="1199"/>
              </a:spcAft>
            </a:pPr>
            <a:r>
              <a:rPr lang="ja-JP" altLang="en-US" sz="3197" b="1" dirty="0">
                <a:latin typeface="Meiryo UI" panose="020B0604030504040204" pitchFamily="50" charset="-128"/>
                <a:ea typeface="Meiryo UI" panose="020B0604030504040204" pitchFamily="50" charset="-128"/>
              </a:rPr>
              <a:t>地球の淡水の量</a:t>
            </a:r>
          </a:p>
        </p:txBody>
      </p:sp>
      <p:cxnSp>
        <p:nvCxnSpPr>
          <p:cNvPr id="15" name="直線矢印コネクタ 14">
            <a:extLst>
              <a:ext uri="{FF2B5EF4-FFF2-40B4-BE49-F238E27FC236}">
                <a16:creationId xmlns:a16="http://schemas.microsoft.com/office/drawing/2014/main" id="{18317552-D92D-59AB-349A-EDD6366CDAE5}"/>
              </a:ext>
            </a:extLst>
          </p:cNvPr>
          <p:cNvCxnSpPr>
            <a:cxnSpLocks/>
          </p:cNvCxnSpPr>
          <p:nvPr/>
        </p:nvCxnSpPr>
        <p:spPr>
          <a:xfrm flipH="1">
            <a:off x="8873732" y="2858406"/>
            <a:ext cx="341888" cy="145280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05ACD890-D1C0-A8A0-E680-B3BF4AF70859}"/>
              </a:ext>
            </a:extLst>
          </p:cNvPr>
          <p:cNvCxnSpPr>
            <a:cxnSpLocks/>
          </p:cNvCxnSpPr>
          <p:nvPr/>
        </p:nvCxnSpPr>
        <p:spPr>
          <a:xfrm flipV="1">
            <a:off x="9307447" y="4695004"/>
            <a:ext cx="641321" cy="64433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テキスト ボックス 22">
            <a:extLst>
              <a:ext uri="{FF2B5EF4-FFF2-40B4-BE49-F238E27FC236}">
                <a16:creationId xmlns:a16="http://schemas.microsoft.com/office/drawing/2014/main" id="{FB104440-3B32-1A6D-CE01-B45153F7F5FF}"/>
              </a:ext>
            </a:extLst>
          </p:cNvPr>
          <p:cNvSpPr txBox="1"/>
          <p:nvPr/>
        </p:nvSpPr>
        <p:spPr>
          <a:xfrm>
            <a:off x="3770688" y="5621818"/>
            <a:ext cx="11182652" cy="584166"/>
          </a:xfrm>
          <a:prstGeom prst="rect">
            <a:avLst/>
          </a:prstGeom>
          <a:noFill/>
        </p:spPr>
        <p:txBody>
          <a:bodyPr wrap="square">
            <a:spAutoFit/>
          </a:bodyPr>
          <a:lstStyle/>
          <a:p>
            <a:pPr algn="ctr">
              <a:spcAft>
                <a:spcPts val="1199"/>
              </a:spcAft>
            </a:pPr>
            <a:r>
              <a:rPr lang="ja-JP" altLang="en-US" sz="3197" b="1" dirty="0">
                <a:latin typeface="Meiryo UI" panose="020B0604030504040204" pitchFamily="50" charset="-128"/>
                <a:ea typeface="Meiryo UI" panose="020B0604030504040204" pitchFamily="50" charset="-128"/>
              </a:rPr>
              <a:t>川や湖のすぐに使える水の量</a:t>
            </a:r>
          </a:p>
        </p:txBody>
      </p:sp>
    </p:spTree>
    <p:extLst>
      <p:ext uri="{BB962C8B-B14F-4D97-AF65-F5344CB8AC3E}">
        <p14:creationId xmlns:p14="http://schemas.microsoft.com/office/powerpoint/2010/main" val="14981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024D0-9B67-2954-E80E-7708424BBF6E}"/>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5388E0E-0834-EA6B-D571-116BBEA1CFD1}"/>
              </a:ext>
            </a:extLst>
          </p:cNvPr>
          <p:cNvSpPr txBox="1"/>
          <p:nvPr/>
        </p:nvSpPr>
        <p:spPr>
          <a:xfrm>
            <a:off x="541187" y="2050667"/>
            <a:ext cx="11182652" cy="261379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衛星の雨量データで、</a:t>
            </a:r>
            <a:endParaRPr lang="en-US" altLang="ja-JP" sz="4795" b="1" dirty="0">
              <a:latin typeface="Meiryo UI" panose="020B0604030504040204" pitchFamily="50" charset="-128"/>
              <a:ea typeface="Meiryo UI" panose="020B0604030504040204" pitchFamily="50" charset="-128"/>
            </a:endParaRPr>
          </a:p>
          <a:p>
            <a:pPr algn="ctr">
              <a:spcAft>
                <a:spcPts val="1199"/>
              </a:spcAft>
            </a:pP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地球の色の見た目が想像できる</a:t>
            </a:r>
          </a:p>
        </p:txBody>
      </p:sp>
    </p:spTree>
    <p:extLst>
      <p:ext uri="{BB962C8B-B14F-4D97-AF65-F5344CB8AC3E}">
        <p14:creationId xmlns:p14="http://schemas.microsoft.com/office/powerpoint/2010/main" val="272440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9B8E1-5837-E2D1-C070-D39C0729A7BA}"/>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DC629EA8-D7E5-8BD8-E1C3-E566C7E6F3C3}"/>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A1EE94F2-23C6-07EE-FF5C-FE20644E38C4}"/>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39395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8842-98D3-7A4A-52E9-1BA8709FF94E}"/>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6881CCDE-D691-8BCC-9C93-7CAFC4ABFB94}"/>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1EBCF6D1-0326-0C5B-4449-518A096684A1}"/>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8A152C9A-C951-3C09-7B76-EC84F77167C5}"/>
              </a:ext>
            </a:extLst>
          </p:cNvPr>
          <p:cNvSpPr/>
          <p:nvPr/>
        </p:nvSpPr>
        <p:spPr>
          <a:xfrm>
            <a:off x="4197096" y="4398264"/>
            <a:ext cx="2020824" cy="109728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026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E259719-AB33-8E43-818A-CFC96E6252C8}"/>
              </a:ext>
            </a:extLst>
          </p:cNvPr>
          <p:cNvSpPr>
            <a:spLocks noGrp="1"/>
          </p:cNvSpPr>
          <p:nvPr>
            <p:ph type="sldNum" sz="quarter" idx="12"/>
          </p:nvPr>
        </p:nvSpPr>
        <p:spPr/>
        <p:txBody>
          <a:bodyPr/>
          <a:lstStyle/>
          <a:p>
            <a:fld id="{924E473B-D27C-438E-A1D5-C48B0A3ACFB3}" type="slidenum">
              <a:rPr kumimoji="1" lang="ja-JP" altLang="en-US" smtClean="0"/>
              <a:t>117</a:t>
            </a:fld>
            <a:endParaRPr kumimoji="1" lang="ja-JP" altLang="en-US"/>
          </a:p>
        </p:txBody>
      </p:sp>
      <p:pic>
        <p:nvPicPr>
          <p:cNvPr id="3" name="コンテンツ プレースホルダー 4" descr="テーブル, ケーキ, 皿, 持つ が含まれている画像&#10;&#10;自動的に生成された説明">
            <a:extLst>
              <a:ext uri="{FF2B5EF4-FFF2-40B4-BE49-F238E27FC236}">
                <a16:creationId xmlns:a16="http://schemas.microsoft.com/office/drawing/2014/main" id="{12DF75F9-A818-52AF-04AA-8D86F2510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2637"/>
            <a:ext cx="12176928" cy="8127862"/>
          </a:xfrm>
          <a:prstGeom prst="rect">
            <a:avLst/>
          </a:prstGeom>
        </p:spPr>
      </p:pic>
      <p:sp>
        <p:nvSpPr>
          <p:cNvPr id="4" name="タイトル 1">
            <a:extLst>
              <a:ext uri="{FF2B5EF4-FFF2-40B4-BE49-F238E27FC236}">
                <a16:creationId xmlns:a16="http://schemas.microsoft.com/office/drawing/2014/main" id="{866FCED8-B1E8-D33B-AC4B-86270726EFAB}"/>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209912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BD680-B832-1BA7-9F53-B8617C86B9C3}"/>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51836BC8-19DB-FC76-C7D7-A739D38FBF01}"/>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1225B54C-82E5-841D-4923-4EB64C9BD93A}"/>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DF638541-0D36-83A3-BA50-153AA0813175}"/>
              </a:ext>
            </a:extLst>
          </p:cNvPr>
          <p:cNvSpPr/>
          <p:nvPr/>
        </p:nvSpPr>
        <p:spPr>
          <a:xfrm>
            <a:off x="146304" y="2656642"/>
            <a:ext cx="2020824" cy="109728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032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6CFFA83-FD70-E314-4DFB-DABD5AC9D162}"/>
              </a:ext>
            </a:extLst>
          </p:cNvPr>
          <p:cNvSpPr>
            <a:spLocks noGrp="1"/>
          </p:cNvSpPr>
          <p:nvPr>
            <p:ph type="sldNum" sz="quarter" idx="12"/>
          </p:nvPr>
        </p:nvSpPr>
        <p:spPr/>
        <p:txBody>
          <a:bodyPr/>
          <a:lstStyle/>
          <a:p>
            <a:fld id="{924E473B-D27C-438E-A1D5-C48B0A3ACFB3}" type="slidenum">
              <a:rPr kumimoji="1" lang="ja-JP" altLang="en-US" smtClean="0"/>
              <a:t>119</a:t>
            </a:fld>
            <a:endParaRPr kumimoji="1" lang="ja-JP" altLang="en-US"/>
          </a:p>
        </p:txBody>
      </p:sp>
      <p:pic>
        <p:nvPicPr>
          <p:cNvPr id="3" name="コンテンツ プレースホルダー 4" descr="座る, テーブル, 横, 覆い が含まれている画像&#10;&#10;自動的に生成された説明">
            <a:extLst>
              <a:ext uri="{FF2B5EF4-FFF2-40B4-BE49-F238E27FC236}">
                <a16:creationId xmlns:a16="http://schemas.microsoft.com/office/drawing/2014/main" id="{8AE0CBAB-0D5B-7184-B43D-769F580FF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72" y="2775"/>
            <a:ext cx="12176928" cy="8127862"/>
          </a:xfrm>
          <a:prstGeom prst="rect">
            <a:avLst/>
          </a:prstGeom>
        </p:spPr>
      </p:pic>
      <p:sp>
        <p:nvSpPr>
          <p:cNvPr id="4" name="タイトル 1">
            <a:extLst>
              <a:ext uri="{FF2B5EF4-FFF2-40B4-BE49-F238E27FC236}">
                <a16:creationId xmlns:a16="http://schemas.microsoft.com/office/drawing/2014/main" id="{9CE82220-9A39-D5D0-7B54-BE7766E442E4}"/>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19128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6BBF0A0-DD6D-AD22-F17E-021908D484B1}"/>
              </a:ext>
            </a:extLst>
          </p:cNvPr>
          <p:cNvSpPr txBox="1"/>
          <p:nvPr/>
        </p:nvSpPr>
        <p:spPr>
          <a:xfrm>
            <a:off x="673536" y="3013934"/>
            <a:ext cx="11173331"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真空 </a:t>
            </a:r>
            <a:r>
              <a:rPr lang="en-US" altLang="ja-JP" sz="4795" b="1" dirty="0">
                <a:latin typeface="Meiryo UI" panose="020B0604030504040204" pitchFamily="50" charset="-128"/>
                <a:ea typeface="Meiryo UI" panose="020B0604030504040204" pitchFamily="50" charset="-128"/>
              </a:rPr>
              <a:t>= </a:t>
            </a:r>
            <a:r>
              <a:rPr lang="ja-JP" altLang="en-US" sz="4795" b="1" dirty="0">
                <a:latin typeface="Meiryo UI" panose="020B0604030504040204" pitchFamily="50" charset="-128"/>
                <a:ea typeface="Meiryo UI" panose="020B0604030504040204" pitchFamily="50" charset="-128"/>
              </a:rPr>
              <a:t>空気がない</a:t>
            </a:r>
          </a:p>
        </p:txBody>
      </p:sp>
    </p:spTree>
    <p:extLst>
      <p:ext uri="{BB962C8B-B14F-4D97-AF65-F5344CB8AC3E}">
        <p14:creationId xmlns:p14="http://schemas.microsoft.com/office/powerpoint/2010/main" val="46492712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6CFFA83-FD70-E314-4DFB-DABD5AC9D162}"/>
              </a:ext>
            </a:extLst>
          </p:cNvPr>
          <p:cNvSpPr>
            <a:spLocks noGrp="1"/>
          </p:cNvSpPr>
          <p:nvPr>
            <p:ph type="sldNum" sz="quarter" idx="12"/>
          </p:nvPr>
        </p:nvSpPr>
        <p:spPr/>
        <p:txBody>
          <a:bodyPr/>
          <a:lstStyle/>
          <a:p>
            <a:fld id="{924E473B-D27C-438E-A1D5-C48B0A3ACFB3}" type="slidenum">
              <a:rPr kumimoji="1" lang="ja-JP" altLang="en-US" smtClean="0"/>
              <a:t>120</a:t>
            </a:fld>
            <a:endParaRPr kumimoji="1" lang="ja-JP" altLang="en-US"/>
          </a:p>
        </p:txBody>
      </p:sp>
      <p:pic>
        <p:nvPicPr>
          <p:cNvPr id="3" name="コンテンツ プレースホルダー 4" descr="座る, テーブル, 横, 覆い が含まれている画像&#10;&#10;自動的に生成された説明">
            <a:extLst>
              <a:ext uri="{FF2B5EF4-FFF2-40B4-BE49-F238E27FC236}">
                <a16:creationId xmlns:a16="http://schemas.microsoft.com/office/drawing/2014/main" id="{8AE0CBAB-0D5B-7184-B43D-769F580FF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72" y="2775"/>
            <a:ext cx="12176928" cy="8127862"/>
          </a:xfrm>
          <a:prstGeom prst="rect">
            <a:avLst/>
          </a:prstGeom>
        </p:spPr>
      </p:pic>
      <p:pic>
        <p:nvPicPr>
          <p:cNvPr id="4" name="図 3">
            <a:extLst>
              <a:ext uri="{FF2B5EF4-FFF2-40B4-BE49-F238E27FC236}">
                <a16:creationId xmlns:a16="http://schemas.microsoft.com/office/drawing/2014/main" id="{E0FBAFCA-44AF-5F2A-2AEB-E36451412A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9021" y="2620411"/>
            <a:ext cx="5172734" cy="3879551"/>
          </a:xfrm>
          <a:prstGeom prst="rect">
            <a:avLst/>
          </a:prstGeom>
          <a:ln>
            <a:solidFill>
              <a:schemeClr val="tx1"/>
            </a:solidFill>
          </a:ln>
        </p:spPr>
      </p:pic>
      <p:sp>
        <p:nvSpPr>
          <p:cNvPr id="5" name="タイトル 1">
            <a:extLst>
              <a:ext uri="{FF2B5EF4-FFF2-40B4-BE49-F238E27FC236}">
                <a16:creationId xmlns:a16="http://schemas.microsoft.com/office/drawing/2014/main" id="{4AC9C4D6-7158-E383-8F64-4067404F17FC}"/>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1943191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A31CE-F5E4-D086-5DA7-B06A139A2372}"/>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BD3E54B0-66D2-FB23-91FB-EBEF1222B52E}"/>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493A402F-B88B-BD97-A170-EE1A2CF0EAF9}"/>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F1E05C07-935F-F7DB-3C62-F95B3A3BE939}"/>
              </a:ext>
            </a:extLst>
          </p:cNvPr>
          <p:cNvSpPr/>
          <p:nvPr/>
        </p:nvSpPr>
        <p:spPr>
          <a:xfrm>
            <a:off x="8677656" y="2409754"/>
            <a:ext cx="740664" cy="109728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1361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0CFC6BB-0001-B787-DB86-AFEED1F399DE}"/>
              </a:ext>
            </a:extLst>
          </p:cNvPr>
          <p:cNvSpPr>
            <a:spLocks noGrp="1"/>
          </p:cNvSpPr>
          <p:nvPr>
            <p:ph type="sldNum" sz="quarter" idx="12"/>
          </p:nvPr>
        </p:nvSpPr>
        <p:spPr/>
        <p:txBody>
          <a:bodyPr/>
          <a:lstStyle/>
          <a:p>
            <a:fld id="{924E473B-D27C-438E-A1D5-C48B0A3ACFB3}" type="slidenum">
              <a:rPr kumimoji="1" lang="ja-JP" altLang="en-US" smtClean="0"/>
              <a:t>122</a:t>
            </a:fld>
            <a:endParaRPr kumimoji="1" lang="ja-JP" altLang="en-US"/>
          </a:p>
        </p:txBody>
      </p:sp>
      <p:pic>
        <p:nvPicPr>
          <p:cNvPr id="3" name="コンテンツ プレースホルダー 4" descr="雪が積もっている山の絵&#10;&#10;低い精度で自動的に生成された説明">
            <a:extLst>
              <a:ext uri="{FF2B5EF4-FFF2-40B4-BE49-F238E27FC236}">
                <a16:creationId xmlns:a16="http://schemas.microsoft.com/office/drawing/2014/main" id="{61D1120C-62A1-8DDB-D123-17B08DAFDC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2698"/>
            <a:ext cx="12192000" cy="8137923"/>
          </a:xfrm>
          <a:prstGeom prst="rect">
            <a:avLst/>
          </a:prstGeom>
        </p:spPr>
      </p:pic>
      <p:sp>
        <p:nvSpPr>
          <p:cNvPr id="4" name="タイトル 1">
            <a:extLst>
              <a:ext uri="{FF2B5EF4-FFF2-40B4-BE49-F238E27FC236}">
                <a16:creationId xmlns:a16="http://schemas.microsoft.com/office/drawing/2014/main" id="{C7BBF0DF-29CA-F2DD-FFBD-7AB6894CCF94}"/>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3317781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0CFC6BB-0001-B787-DB86-AFEED1F399DE}"/>
              </a:ext>
            </a:extLst>
          </p:cNvPr>
          <p:cNvSpPr>
            <a:spLocks noGrp="1"/>
          </p:cNvSpPr>
          <p:nvPr>
            <p:ph type="sldNum" sz="quarter" idx="12"/>
          </p:nvPr>
        </p:nvSpPr>
        <p:spPr/>
        <p:txBody>
          <a:bodyPr/>
          <a:lstStyle/>
          <a:p>
            <a:fld id="{924E473B-D27C-438E-A1D5-C48B0A3ACFB3}" type="slidenum">
              <a:rPr kumimoji="1" lang="ja-JP" altLang="en-US" smtClean="0"/>
              <a:t>123</a:t>
            </a:fld>
            <a:endParaRPr kumimoji="1" lang="ja-JP" altLang="en-US"/>
          </a:p>
        </p:txBody>
      </p:sp>
      <p:pic>
        <p:nvPicPr>
          <p:cNvPr id="3" name="コンテンツ プレースホルダー 4" descr="雪が積もっている山の絵&#10;&#10;低い精度で自動的に生成された説明">
            <a:extLst>
              <a:ext uri="{FF2B5EF4-FFF2-40B4-BE49-F238E27FC236}">
                <a16:creationId xmlns:a16="http://schemas.microsoft.com/office/drawing/2014/main" id="{61D1120C-62A1-8DDB-D123-17B08DAFDC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2698"/>
            <a:ext cx="12192000" cy="8137923"/>
          </a:xfrm>
          <a:prstGeom prst="rect">
            <a:avLst/>
          </a:prstGeom>
        </p:spPr>
      </p:pic>
      <p:pic>
        <p:nvPicPr>
          <p:cNvPr id="5" name="図 4" descr="渓谷の景色&#10;&#10;自動的に生成された説明">
            <a:extLst>
              <a:ext uri="{FF2B5EF4-FFF2-40B4-BE49-F238E27FC236}">
                <a16:creationId xmlns:a16="http://schemas.microsoft.com/office/drawing/2014/main" id="{0AE22412-9052-EFDE-CFFB-50BEDF08A4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3210" y="2263274"/>
            <a:ext cx="5308815" cy="3981611"/>
          </a:xfrm>
          <a:prstGeom prst="rect">
            <a:avLst/>
          </a:prstGeom>
          <a:ln>
            <a:solidFill>
              <a:schemeClr val="tx1"/>
            </a:solidFill>
          </a:ln>
        </p:spPr>
      </p:pic>
      <p:sp>
        <p:nvSpPr>
          <p:cNvPr id="4" name="タイトル 1">
            <a:extLst>
              <a:ext uri="{FF2B5EF4-FFF2-40B4-BE49-F238E27FC236}">
                <a16:creationId xmlns:a16="http://schemas.microsoft.com/office/drawing/2014/main" id="{5BF6DC22-0BF4-9F6F-A973-CA7B1E85A5EE}"/>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91229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9FBD88D-7ACE-B9F0-B2F6-E400811D3E1F}"/>
              </a:ext>
            </a:extLst>
          </p:cNvPr>
          <p:cNvSpPr>
            <a:spLocks noGrp="1"/>
          </p:cNvSpPr>
          <p:nvPr>
            <p:ph type="sldNum" sz="quarter" idx="12"/>
          </p:nvPr>
        </p:nvSpPr>
        <p:spPr/>
        <p:txBody>
          <a:bodyPr/>
          <a:lstStyle/>
          <a:p>
            <a:fld id="{924E473B-D27C-438E-A1D5-C48B0A3ACFB3}" type="slidenum">
              <a:rPr kumimoji="1" lang="ja-JP" altLang="en-US" smtClean="0"/>
              <a:t>124</a:t>
            </a:fld>
            <a:endParaRPr kumimoji="1" lang="ja-JP" altLang="en-US"/>
          </a:p>
        </p:txBody>
      </p:sp>
      <p:pic>
        <p:nvPicPr>
          <p:cNvPr id="4" name="図 3">
            <a:extLst>
              <a:ext uri="{FF2B5EF4-FFF2-40B4-BE49-F238E27FC236}">
                <a16:creationId xmlns:a16="http://schemas.microsoft.com/office/drawing/2014/main" id="{771B4386-0728-F0DD-0D3B-B0BA4A7344FD}"/>
              </a:ext>
            </a:extLst>
          </p:cNvPr>
          <p:cNvPicPr>
            <a:picLocks noChangeAspect="1"/>
          </p:cNvPicPr>
          <p:nvPr/>
        </p:nvPicPr>
        <p:blipFill>
          <a:blip r:embed="rId2"/>
          <a:stretch>
            <a:fillRect/>
          </a:stretch>
        </p:blipFill>
        <p:spPr>
          <a:xfrm>
            <a:off x="0" y="-1282696"/>
            <a:ext cx="12192000" cy="8137922"/>
          </a:xfrm>
          <a:prstGeom prst="rect">
            <a:avLst/>
          </a:prstGeom>
        </p:spPr>
      </p:pic>
      <p:sp>
        <p:nvSpPr>
          <p:cNvPr id="5" name="正方形/長方形 4">
            <a:extLst>
              <a:ext uri="{FF2B5EF4-FFF2-40B4-BE49-F238E27FC236}">
                <a16:creationId xmlns:a16="http://schemas.microsoft.com/office/drawing/2014/main" id="{6E40916F-8F2D-83FA-D8DD-A00E5B805950}"/>
              </a:ext>
            </a:extLst>
          </p:cNvPr>
          <p:cNvSpPr/>
          <p:nvPr/>
        </p:nvSpPr>
        <p:spPr>
          <a:xfrm>
            <a:off x="5937415" y="4428650"/>
            <a:ext cx="3534176" cy="209875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a:p>
        </p:txBody>
      </p:sp>
      <p:sp>
        <p:nvSpPr>
          <p:cNvPr id="3" name="タイトル 1">
            <a:extLst>
              <a:ext uri="{FF2B5EF4-FFF2-40B4-BE49-F238E27FC236}">
                <a16:creationId xmlns:a16="http://schemas.microsoft.com/office/drawing/2014/main" id="{5D8D77BC-9252-E985-3878-97236D8C66E9}"/>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225379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07E46192-4520-31F8-6BBC-BEE2720A01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07" r="1" b="1832"/>
          <a:stretch/>
        </p:blipFill>
        <p:spPr bwMode="auto">
          <a:xfrm>
            <a:off x="20" y="2785"/>
            <a:ext cx="12191980" cy="6852440"/>
          </a:xfrm>
          <a:prstGeom prst="rect">
            <a:avLst/>
          </a:prstGeom>
          <a:solidFill>
            <a:srgbClr val="FFFFFF"/>
          </a:solidFill>
        </p:spPr>
      </p:pic>
      <p:pic>
        <p:nvPicPr>
          <p:cNvPr id="7170" name="Picture 2">
            <a:extLst>
              <a:ext uri="{FF2B5EF4-FFF2-40B4-BE49-F238E27FC236}">
                <a16:creationId xmlns:a16="http://schemas.microsoft.com/office/drawing/2014/main" id="{B7FF47E3-D9C4-DE50-BCA4-8B7DDA7995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3374" y="3710942"/>
            <a:ext cx="3963407" cy="2964629"/>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81CEF725-D04B-516E-7A74-6E3ECFABF4B9}"/>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1001022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DDA4D-E9CB-D454-CE50-0BD649385C01}"/>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5EC9A3EA-6B6F-711D-51E8-BA220BEA51BD}"/>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8238755B-5311-DF18-583C-79CCED8C7907}"/>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FFCA5E00-F0A9-CB68-E98F-CB5FF929950E}"/>
              </a:ext>
            </a:extLst>
          </p:cNvPr>
          <p:cNvSpPr/>
          <p:nvPr/>
        </p:nvSpPr>
        <p:spPr>
          <a:xfrm>
            <a:off x="2852928" y="2560320"/>
            <a:ext cx="1252728" cy="71811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3109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889D3AB-CFAC-87D8-3E6D-0E007D40486E}"/>
              </a:ext>
            </a:extLst>
          </p:cNvPr>
          <p:cNvSpPr>
            <a:spLocks noGrp="1"/>
          </p:cNvSpPr>
          <p:nvPr>
            <p:ph type="sldNum" sz="quarter" idx="12"/>
          </p:nvPr>
        </p:nvSpPr>
        <p:spPr/>
        <p:txBody>
          <a:bodyPr/>
          <a:lstStyle/>
          <a:p>
            <a:fld id="{924E473B-D27C-438E-A1D5-C48B0A3ACFB3}" type="slidenum">
              <a:rPr kumimoji="1" lang="ja-JP" altLang="en-US" smtClean="0"/>
              <a:t>127</a:t>
            </a:fld>
            <a:endParaRPr kumimoji="1" lang="ja-JP" altLang="en-US"/>
          </a:p>
        </p:txBody>
      </p:sp>
      <p:pic>
        <p:nvPicPr>
          <p:cNvPr id="3" name="コンテンツ プレースホルダー 4" descr="雪が積もっている山の絵&#10;&#10;低い精度で自動的に生成された説明">
            <a:extLst>
              <a:ext uri="{FF2B5EF4-FFF2-40B4-BE49-F238E27FC236}">
                <a16:creationId xmlns:a16="http://schemas.microsoft.com/office/drawing/2014/main" id="{D7AB3B81-C7B7-CB68-46B1-5027831A5F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2698"/>
            <a:ext cx="12192000" cy="8137923"/>
          </a:xfrm>
          <a:prstGeom prst="rect">
            <a:avLst/>
          </a:prstGeom>
        </p:spPr>
      </p:pic>
      <p:sp>
        <p:nvSpPr>
          <p:cNvPr id="4" name="タイトル 1">
            <a:extLst>
              <a:ext uri="{FF2B5EF4-FFF2-40B4-BE49-F238E27FC236}">
                <a16:creationId xmlns:a16="http://schemas.microsoft.com/office/drawing/2014/main" id="{6152715F-33CA-5D54-50E9-5630387E318B}"/>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117286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621D1-2501-2DEA-F8DB-5C16EF30A1B9}"/>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7ED8FD1-5793-9372-CE8C-764F66BD03DB}"/>
              </a:ext>
            </a:extLst>
          </p:cNvPr>
          <p:cNvSpPr>
            <a:spLocks noGrp="1"/>
          </p:cNvSpPr>
          <p:nvPr>
            <p:ph type="sldNum" sz="quarter" idx="12"/>
          </p:nvPr>
        </p:nvSpPr>
        <p:spPr/>
        <p:txBody>
          <a:bodyPr/>
          <a:lstStyle/>
          <a:p>
            <a:fld id="{924E473B-D27C-438E-A1D5-C48B0A3ACFB3}" type="slidenum">
              <a:rPr kumimoji="1" lang="ja-JP" altLang="en-US" smtClean="0"/>
              <a:t>128</a:t>
            </a:fld>
            <a:endParaRPr kumimoji="1" lang="ja-JP" altLang="en-US"/>
          </a:p>
        </p:txBody>
      </p:sp>
      <p:pic>
        <p:nvPicPr>
          <p:cNvPr id="3" name="コンテンツ プレースホルダー 4" descr="雪が積もっている山の絵&#10;&#10;低い精度で自動的に生成された説明">
            <a:extLst>
              <a:ext uri="{FF2B5EF4-FFF2-40B4-BE49-F238E27FC236}">
                <a16:creationId xmlns:a16="http://schemas.microsoft.com/office/drawing/2014/main" id="{C5A48DBE-C814-FC7C-59BB-EE14DAEB7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2698"/>
            <a:ext cx="12192000" cy="8137923"/>
          </a:xfrm>
          <a:prstGeom prst="rect">
            <a:avLst/>
          </a:prstGeom>
        </p:spPr>
      </p:pic>
      <p:pic>
        <p:nvPicPr>
          <p:cNvPr id="4" name="図 3">
            <a:extLst>
              <a:ext uri="{FF2B5EF4-FFF2-40B4-BE49-F238E27FC236}">
                <a16:creationId xmlns:a16="http://schemas.microsoft.com/office/drawing/2014/main" id="{C37F15F1-D52D-D45C-F24E-EEFE694413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473" y="992734"/>
            <a:ext cx="5140527" cy="3427018"/>
          </a:xfrm>
          <a:prstGeom prst="rect">
            <a:avLst/>
          </a:prstGeom>
          <a:ln>
            <a:solidFill>
              <a:schemeClr val="tx1"/>
            </a:solidFill>
          </a:ln>
        </p:spPr>
      </p:pic>
      <p:sp>
        <p:nvSpPr>
          <p:cNvPr id="5" name="タイトル 1">
            <a:extLst>
              <a:ext uri="{FF2B5EF4-FFF2-40B4-BE49-F238E27FC236}">
                <a16:creationId xmlns:a16="http://schemas.microsoft.com/office/drawing/2014/main" id="{CE212091-5209-C929-6398-CD47B1BEAE76}"/>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246790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265BA-B920-B9A4-9C2C-493253D2D8E2}"/>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9891CF3-3BB4-F57F-7EBF-B2F0ECFAFB87}"/>
              </a:ext>
            </a:extLst>
          </p:cNvPr>
          <p:cNvSpPr>
            <a:spLocks noGrp="1"/>
          </p:cNvSpPr>
          <p:nvPr>
            <p:ph type="sldNum" sz="quarter" idx="12"/>
          </p:nvPr>
        </p:nvSpPr>
        <p:spPr/>
        <p:txBody>
          <a:bodyPr/>
          <a:lstStyle/>
          <a:p>
            <a:fld id="{924E473B-D27C-438E-A1D5-C48B0A3ACFB3}" type="slidenum">
              <a:rPr kumimoji="1" lang="ja-JP" altLang="en-US" smtClean="0"/>
              <a:t>129</a:t>
            </a:fld>
            <a:endParaRPr kumimoji="1" lang="ja-JP" altLang="en-US"/>
          </a:p>
        </p:txBody>
      </p:sp>
      <p:pic>
        <p:nvPicPr>
          <p:cNvPr id="3" name="コンテンツ プレースホルダー 4" descr="雪が積もっている山の絵&#10;&#10;低い精度で自動的に生成された説明">
            <a:extLst>
              <a:ext uri="{FF2B5EF4-FFF2-40B4-BE49-F238E27FC236}">
                <a16:creationId xmlns:a16="http://schemas.microsoft.com/office/drawing/2014/main" id="{6314960A-9990-8F22-C61A-9B0223B356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2698"/>
            <a:ext cx="12192000" cy="8137923"/>
          </a:xfrm>
          <a:prstGeom prst="rect">
            <a:avLst/>
          </a:prstGeom>
        </p:spPr>
      </p:pic>
      <p:pic>
        <p:nvPicPr>
          <p:cNvPr id="4" name="図 3">
            <a:extLst>
              <a:ext uri="{FF2B5EF4-FFF2-40B4-BE49-F238E27FC236}">
                <a16:creationId xmlns:a16="http://schemas.microsoft.com/office/drawing/2014/main" id="{5F06B316-1761-DEAE-BE0F-2542FAD945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19" y="1375977"/>
            <a:ext cx="5765181" cy="3818496"/>
          </a:xfrm>
          <a:prstGeom prst="rect">
            <a:avLst/>
          </a:prstGeom>
          <a:ln>
            <a:solidFill>
              <a:schemeClr val="tx1"/>
            </a:solidFill>
          </a:ln>
        </p:spPr>
      </p:pic>
      <p:sp>
        <p:nvSpPr>
          <p:cNvPr id="5" name="タイトル 1">
            <a:extLst>
              <a:ext uri="{FF2B5EF4-FFF2-40B4-BE49-F238E27FC236}">
                <a16:creationId xmlns:a16="http://schemas.microsoft.com/office/drawing/2014/main" id="{9250615C-E712-4F00-46E7-B80E66C493CC}"/>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72821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ndefined">
            <a:extLst>
              <a:ext uri="{FF2B5EF4-FFF2-40B4-BE49-F238E27FC236}">
                <a16:creationId xmlns:a16="http://schemas.microsoft.com/office/drawing/2014/main" id="{2254F9F7-D5B5-D9E8-ED70-CD151F5F29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8983" y="2775"/>
            <a:ext cx="6852449" cy="685245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82033F5F-2C9F-6C36-B7FB-7F05A0A11852}"/>
              </a:ext>
            </a:extLst>
          </p:cNvPr>
          <p:cNvSpPr txBox="1"/>
          <p:nvPr/>
        </p:nvSpPr>
        <p:spPr>
          <a:xfrm>
            <a:off x="8472809" y="6578515"/>
            <a:ext cx="1334622" cy="276711"/>
          </a:xfrm>
          <a:prstGeom prst="rect">
            <a:avLst/>
          </a:prstGeom>
          <a:noFill/>
        </p:spPr>
        <p:txBody>
          <a:bodyPr wrap="square" rtlCol="0">
            <a:spAutoFit/>
          </a:bodyPr>
          <a:lstStyle/>
          <a:p>
            <a:pPr defTabSz="1088236">
              <a:spcAft>
                <a:spcPts val="1199"/>
              </a:spcAft>
              <a:defRPr/>
            </a:pPr>
            <a:r>
              <a:rPr lang="ja-JP" altLang="en-US" sz="1199" dirty="0">
                <a:latin typeface="Meiryo UI" panose="020B0604030504040204" pitchFamily="50" charset="-128"/>
                <a:ea typeface="Meiryo UI" panose="020B0604030504040204" pitchFamily="50" charset="-128"/>
              </a:rPr>
              <a:t>画像：</a:t>
            </a:r>
            <a:r>
              <a:rPr lang="en-US" altLang="ja-JP" sz="1199" dirty="0">
                <a:latin typeface="Meiryo UI" panose="020B0604030504040204" pitchFamily="50" charset="-128"/>
                <a:ea typeface="Meiryo UI" panose="020B0604030504040204" pitchFamily="50" charset="-128"/>
              </a:rPr>
              <a:t>NASA</a:t>
            </a:r>
          </a:p>
        </p:txBody>
      </p:sp>
    </p:spTree>
    <p:extLst>
      <p:ext uri="{BB962C8B-B14F-4D97-AF65-F5344CB8AC3E}">
        <p14:creationId xmlns:p14="http://schemas.microsoft.com/office/powerpoint/2010/main" val="200500130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591F7-F74B-E32B-F40A-62697442EFEA}"/>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4268B79-45C1-7C31-83C7-E2ABD1049150}"/>
              </a:ext>
            </a:extLst>
          </p:cNvPr>
          <p:cNvSpPr txBox="1"/>
          <p:nvPr/>
        </p:nvSpPr>
        <p:spPr>
          <a:xfrm>
            <a:off x="504674" y="3013934"/>
            <a:ext cx="11182652"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水と緑がゆたかな国 日本</a:t>
            </a:r>
          </a:p>
        </p:txBody>
      </p:sp>
    </p:spTree>
    <p:extLst>
      <p:ext uri="{BB962C8B-B14F-4D97-AF65-F5344CB8AC3E}">
        <p14:creationId xmlns:p14="http://schemas.microsoft.com/office/powerpoint/2010/main" val="2923875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80B88-AC36-DCDF-0800-5D18B18AF804}"/>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C071647B-46A6-065E-4713-2594E54D009C}"/>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07B8198C-B5FC-EFFB-7F56-335CE1C0B08B}"/>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4EDF1873-BD16-D091-2A3E-6CE07DF9C3E8}"/>
              </a:ext>
            </a:extLst>
          </p:cNvPr>
          <p:cNvSpPr/>
          <p:nvPr/>
        </p:nvSpPr>
        <p:spPr>
          <a:xfrm>
            <a:off x="4843272" y="2146434"/>
            <a:ext cx="1252728" cy="128256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96372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C8A88AA-DB75-3567-3981-44E47A6B8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EC6C9B7B-77DE-4DC8-52A0-567CC8E39B08}"/>
              </a:ext>
            </a:extLst>
          </p:cNvPr>
          <p:cNvSpPr txBox="1"/>
          <p:nvPr/>
        </p:nvSpPr>
        <p:spPr>
          <a:xfrm>
            <a:off x="100387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42754921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29C6A46-7B60-2327-6F51-1AABD76E0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9543A92C-940E-AB51-E182-A1750A2C39B7}"/>
              </a:ext>
            </a:extLst>
          </p:cNvPr>
          <p:cNvSpPr txBox="1"/>
          <p:nvPr/>
        </p:nvSpPr>
        <p:spPr>
          <a:xfrm>
            <a:off x="100387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6666728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35FC6EF3-8D2D-769F-C6E8-DC942B1253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5727A49A-FF83-8E0A-D904-05C0C4F53573}"/>
              </a:ext>
            </a:extLst>
          </p:cNvPr>
          <p:cNvSpPr txBox="1"/>
          <p:nvPr/>
        </p:nvSpPr>
        <p:spPr>
          <a:xfrm>
            <a:off x="100387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71930263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20E50-30A2-392E-AF63-B0B5E710984B}"/>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25B368C-AD5B-5181-2919-A04FDBA9C9F1}"/>
              </a:ext>
            </a:extLst>
          </p:cNvPr>
          <p:cNvSpPr txBox="1"/>
          <p:nvPr/>
        </p:nvSpPr>
        <p:spPr>
          <a:xfrm>
            <a:off x="504674" y="3013934"/>
            <a:ext cx="11182652" cy="769441"/>
          </a:xfrm>
          <a:prstGeom prst="rect">
            <a:avLst/>
          </a:prstGeom>
          <a:noFill/>
        </p:spPr>
        <p:txBody>
          <a:bodyPr wrap="square">
            <a:spAutoFit/>
          </a:bodyPr>
          <a:lstStyle/>
          <a:p>
            <a:pPr algn="ctr">
              <a:spcAft>
                <a:spcPts val="1199"/>
              </a:spcAft>
            </a:pPr>
            <a:r>
              <a:rPr lang="en-US" altLang="ja-JP" sz="4400" b="1" dirty="0">
                <a:latin typeface="Meiryo UI" panose="020B0604030504040204" pitchFamily="50" charset="-128"/>
                <a:ea typeface="Meiryo UI" panose="020B0604030504040204" pitchFamily="50" charset="-128"/>
              </a:rPr>
              <a:t>(2)</a:t>
            </a:r>
            <a:r>
              <a:rPr lang="ja-JP" altLang="en-US" sz="4400" b="1" dirty="0">
                <a:latin typeface="Meiryo UI" panose="020B0604030504040204" pitchFamily="50" charset="-128"/>
                <a:ea typeface="Meiryo UI" panose="020B0604030504040204" pitchFamily="50" charset="-128"/>
              </a:rPr>
              <a:t>過去の見た目を衛星データで知って味わう</a:t>
            </a:r>
          </a:p>
        </p:txBody>
      </p:sp>
    </p:spTree>
    <p:extLst>
      <p:ext uri="{BB962C8B-B14F-4D97-AF65-F5344CB8AC3E}">
        <p14:creationId xmlns:p14="http://schemas.microsoft.com/office/powerpoint/2010/main" val="139168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34220-2231-0004-35DA-2463777F4C57}"/>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30AB9C81-3D21-48EB-36DD-A7A44C410DDC}"/>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3A2B36C8-82B2-D1A7-037F-1FC6BE6B9B61}"/>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F242EE02-51F8-C60F-D560-98FB40155A6F}"/>
              </a:ext>
            </a:extLst>
          </p:cNvPr>
          <p:cNvSpPr/>
          <p:nvPr/>
        </p:nvSpPr>
        <p:spPr>
          <a:xfrm>
            <a:off x="2550695" y="2136808"/>
            <a:ext cx="413886" cy="47163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94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3A13E-D2CE-DDA2-5FAD-C09EB890DEBF}"/>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E1913CFC-11B5-FCCF-795C-5C291475C7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91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1F970AA5-7CCF-DF74-2292-895F63A1483A}"/>
              </a:ext>
            </a:extLst>
          </p:cNvPr>
          <p:cNvSpPr txBox="1"/>
          <p:nvPr/>
        </p:nvSpPr>
        <p:spPr>
          <a:xfrm>
            <a:off x="5946469" y="3105834"/>
            <a:ext cx="5918428" cy="1200329"/>
          </a:xfrm>
          <a:prstGeom prst="rect">
            <a:avLst/>
          </a:prstGeom>
          <a:noFill/>
        </p:spPr>
        <p:txBody>
          <a:bodyPr wrap="square">
            <a:spAutoFit/>
          </a:bodyPr>
          <a:lstStyle/>
          <a:p>
            <a:pPr algn="ctr">
              <a:spcAft>
                <a:spcPts val="1199"/>
              </a:spcAft>
            </a:pPr>
            <a:r>
              <a:rPr lang="ja-JP" altLang="en-US" sz="3600" b="1" dirty="0">
                <a:latin typeface="Meiryo UI" panose="020B0604030504040204" pitchFamily="50" charset="-128"/>
                <a:ea typeface="Meiryo UI" panose="020B0604030504040204" pitchFamily="50" charset="-128"/>
              </a:rPr>
              <a:t>油井さんが</a:t>
            </a:r>
            <a:r>
              <a:rPr lang="en-US" altLang="ja-JP" sz="3600" b="1" dirty="0">
                <a:latin typeface="Meiryo UI" panose="020B0604030504040204" pitchFamily="50" charset="-128"/>
                <a:ea typeface="Meiryo UI" panose="020B0604030504040204" pitchFamily="50" charset="-128"/>
              </a:rPr>
              <a:t>2025</a:t>
            </a:r>
            <a:r>
              <a:rPr lang="ja-JP" altLang="en-US" sz="3600" b="1" dirty="0">
                <a:latin typeface="Meiryo UI" panose="020B0604030504040204" pitchFamily="50" charset="-128"/>
                <a:ea typeface="Meiryo UI" panose="020B0604030504040204" pitchFamily="50" charset="-128"/>
              </a:rPr>
              <a:t>年に</a:t>
            </a:r>
            <a:br>
              <a:rPr lang="en-US" altLang="ja-JP" sz="3600" b="1">
                <a:latin typeface="Meiryo UI" panose="020B0604030504040204" pitchFamily="50" charset="-128"/>
                <a:ea typeface="Meiryo UI" panose="020B0604030504040204" pitchFamily="50" charset="-128"/>
              </a:rPr>
            </a:br>
            <a:r>
              <a:rPr lang="ja-JP" altLang="en-US" sz="3600" b="1">
                <a:latin typeface="Meiryo UI" panose="020B0604030504040204" pitchFamily="50" charset="-128"/>
                <a:ea typeface="Meiryo UI" panose="020B0604030504040204" pitchFamily="50" charset="-128"/>
              </a:rPr>
              <a:t>撮影</a:t>
            </a:r>
            <a:r>
              <a:rPr lang="ja-JP" altLang="en-US" sz="3600" b="1" dirty="0">
                <a:latin typeface="Meiryo UI" panose="020B0604030504040204" pitchFamily="50" charset="-128"/>
                <a:ea typeface="Meiryo UI" panose="020B0604030504040204" pitchFamily="50" charset="-128"/>
              </a:rPr>
              <a:t>した写真</a:t>
            </a:r>
          </a:p>
        </p:txBody>
      </p:sp>
      <p:sp>
        <p:nvSpPr>
          <p:cNvPr id="3" name="テキスト ボックス 2">
            <a:extLst>
              <a:ext uri="{FF2B5EF4-FFF2-40B4-BE49-F238E27FC236}">
                <a16:creationId xmlns:a16="http://schemas.microsoft.com/office/drawing/2014/main" id="{3FB583F7-8094-BAB9-1F12-D330DB16737B}"/>
              </a:ext>
            </a:extLst>
          </p:cNvPr>
          <p:cNvSpPr txBox="1"/>
          <p:nvPr/>
        </p:nvSpPr>
        <p:spPr>
          <a:xfrm>
            <a:off x="4281288" y="6493607"/>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46061870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CBACB-9E4B-D6FD-587B-B6EBC6DE1481}"/>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344B4DB-7A2F-5229-EE54-BF0BAFF1CAE2}"/>
              </a:ext>
            </a:extLst>
          </p:cNvPr>
          <p:cNvSpPr txBox="1"/>
          <p:nvPr/>
        </p:nvSpPr>
        <p:spPr>
          <a:xfrm>
            <a:off x="541187" y="2204555"/>
            <a:ext cx="11182652" cy="2306016"/>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人工衛星は過去も記録している</a:t>
            </a:r>
            <a:br>
              <a:rPr lang="en-US" altLang="ja-JP" sz="4795" b="1" dirty="0">
                <a:latin typeface="Meiryo UI" panose="020B0604030504040204" pitchFamily="50" charset="-128"/>
                <a:ea typeface="Meiryo UI" panose="020B0604030504040204" pitchFamily="50" charset="-128"/>
              </a:rPr>
            </a:br>
            <a:br>
              <a:rPr lang="en-US" altLang="ja-JP" sz="4795" b="1" dirty="0">
                <a:latin typeface="Meiryo UI" panose="020B0604030504040204" pitchFamily="50" charset="-128"/>
                <a:ea typeface="Meiryo UI" panose="020B0604030504040204" pitchFamily="50" charset="-128"/>
              </a:rPr>
            </a:br>
            <a:r>
              <a:rPr lang="ja-JP" altLang="en-US" sz="4795" b="1" dirty="0">
                <a:latin typeface="Meiryo UI" panose="020B0604030504040204" pitchFamily="50" charset="-128"/>
                <a:ea typeface="Meiryo UI" panose="020B0604030504040204" pitchFamily="50" charset="-128"/>
              </a:rPr>
              <a:t>➡地球の「健康診断」</a:t>
            </a:r>
          </a:p>
        </p:txBody>
      </p:sp>
    </p:spTree>
    <p:extLst>
      <p:ext uri="{BB962C8B-B14F-4D97-AF65-F5344CB8AC3E}">
        <p14:creationId xmlns:p14="http://schemas.microsoft.com/office/powerpoint/2010/main" val="237171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B74A5-7692-582A-4D62-48C31B46AA0D}"/>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D988E20-92C6-7B2E-A43F-48B7842B0078}"/>
              </a:ext>
            </a:extLst>
          </p:cNvPr>
          <p:cNvSpPr txBox="1"/>
          <p:nvPr/>
        </p:nvSpPr>
        <p:spPr>
          <a:xfrm>
            <a:off x="9925304" y="5581619"/>
            <a:ext cx="1163560" cy="368948"/>
          </a:xfrm>
          <a:prstGeom prst="rect">
            <a:avLst/>
          </a:prstGeom>
          <a:noFill/>
        </p:spPr>
        <p:txBody>
          <a:bodyPr wrap="square">
            <a:spAutoFit/>
          </a:bodyPr>
          <a:lstStyle/>
          <a:p>
            <a:pPr>
              <a:spcAft>
                <a:spcPts val="1199"/>
              </a:spcAft>
            </a:pPr>
            <a:r>
              <a:rPr lang="ja-JP" altLang="en-US" sz="1798" dirty="0">
                <a:solidFill>
                  <a:schemeClr val="bg1"/>
                </a:solidFill>
                <a:latin typeface="SST Japanese Pro  Bold" panose="020B0805060504020204" pitchFamily="34" charset="-128"/>
                <a:ea typeface="SST Japanese Pro  Bold" panose="020B0805060504020204" pitchFamily="34" charset="-128"/>
              </a:rPr>
              <a:t>🄫</a:t>
            </a:r>
            <a:r>
              <a:rPr lang="en-US" altLang="ja-JP" sz="1798" dirty="0">
                <a:solidFill>
                  <a:schemeClr val="bg1"/>
                </a:solidFill>
                <a:latin typeface="SST Japanese Pro  Bold" panose="020B0805060504020204" pitchFamily="34" charset="-128"/>
                <a:ea typeface="SST Japanese Pro  Bold" panose="020B0805060504020204" pitchFamily="34" charset="-128"/>
              </a:rPr>
              <a:t>NASA</a:t>
            </a:r>
            <a:endParaRPr lang="ja-JP" altLang="en-US" sz="1798" dirty="0">
              <a:solidFill>
                <a:schemeClr val="bg1"/>
              </a:solidFill>
              <a:latin typeface="SST Japanese Pro  Bold" panose="020B0805060504020204" pitchFamily="34" charset="-128"/>
              <a:ea typeface="SST Japanese Pro  Bold" panose="020B0805060504020204" pitchFamily="34" charset="-128"/>
            </a:endParaRPr>
          </a:p>
        </p:txBody>
      </p:sp>
      <p:sp>
        <p:nvSpPr>
          <p:cNvPr id="6" name="テキスト ボックス 5">
            <a:extLst>
              <a:ext uri="{FF2B5EF4-FFF2-40B4-BE49-F238E27FC236}">
                <a16:creationId xmlns:a16="http://schemas.microsoft.com/office/drawing/2014/main" id="{5451F48F-9C0E-13A7-A364-8E07FBD6DE12}"/>
              </a:ext>
            </a:extLst>
          </p:cNvPr>
          <p:cNvSpPr txBox="1"/>
          <p:nvPr/>
        </p:nvSpPr>
        <p:spPr>
          <a:xfrm>
            <a:off x="3769141" y="585347"/>
            <a:ext cx="4413835" cy="523220"/>
          </a:xfrm>
          <a:prstGeom prst="rect">
            <a:avLst/>
          </a:prstGeom>
          <a:noFill/>
        </p:spPr>
        <p:txBody>
          <a:bodyPr wrap="square">
            <a:spAutoFit/>
          </a:bodyPr>
          <a:lstStyle/>
          <a:p>
            <a:pPr algn="ctr">
              <a:spcAft>
                <a:spcPts val="1199"/>
              </a:spcAft>
            </a:pPr>
            <a:r>
              <a:rPr lang="ja-JP" altLang="en-US" sz="2800" b="1" dirty="0">
                <a:latin typeface="Meiryo UI" panose="020B0604030504040204" pitchFamily="50" charset="-128"/>
                <a:ea typeface="Meiryo UI" panose="020B0604030504040204" pitchFamily="50" charset="-128"/>
              </a:rPr>
              <a:t>アラル海</a:t>
            </a:r>
          </a:p>
        </p:txBody>
      </p:sp>
      <p:pic>
        <p:nvPicPr>
          <p:cNvPr id="54274" name="Picture 2">
            <a:extLst>
              <a:ext uri="{FF2B5EF4-FFF2-40B4-BE49-F238E27FC236}">
                <a16:creationId xmlns:a16="http://schemas.microsoft.com/office/drawing/2014/main" id="{657B7B3E-FBB6-F6DC-7F32-96B3F21622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5540" y="1333015"/>
            <a:ext cx="7760919" cy="5015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980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B54529D-661A-0930-D639-96E976C75496}"/>
              </a:ext>
            </a:extLst>
          </p:cNvPr>
          <p:cNvSpPr txBox="1"/>
          <p:nvPr/>
        </p:nvSpPr>
        <p:spPr>
          <a:xfrm>
            <a:off x="601328" y="2937843"/>
            <a:ext cx="10989344" cy="922369"/>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質問</a:t>
            </a:r>
            <a:r>
              <a:rPr lang="en-US" altLang="ja-JP" sz="4795" b="1" dirty="0">
                <a:solidFill>
                  <a:prstClr val="white"/>
                </a:solidFill>
                <a:latin typeface="Meiryo UI" panose="020B0604030504040204" pitchFamily="50" charset="-128"/>
                <a:ea typeface="Meiryo UI" panose="020B0604030504040204" pitchFamily="50" charset="-128"/>
              </a:rPr>
              <a:t>:</a:t>
            </a:r>
            <a:r>
              <a:rPr lang="en-US" altLang="ja-JP" sz="5395" b="1" dirty="0">
                <a:solidFill>
                  <a:prstClr val="white"/>
                </a:solidFill>
                <a:latin typeface="Meiryo UI" panose="020B0604030504040204" pitchFamily="50" charset="-128"/>
                <a:ea typeface="Meiryo UI" panose="020B0604030504040204" pitchFamily="50" charset="-128"/>
              </a:rPr>
              <a:t> </a:t>
            </a:r>
            <a:r>
              <a:rPr lang="ja-JP" altLang="en-US" sz="4795" b="1" dirty="0">
                <a:solidFill>
                  <a:prstClr val="white"/>
                </a:solidFill>
                <a:latin typeface="Meiryo UI" panose="020B0604030504040204" pitchFamily="50" charset="-128"/>
                <a:ea typeface="Meiryo UI" panose="020B0604030504040204" pitchFamily="50" charset="-128"/>
              </a:rPr>
              <a:t>宇宙って暑い？寒い？</a:t>
            </a:r>
          </a:p>
        </p:txBody>
      </p:sp>
    </p:spTree>
    <p:extLst>
      <p:ext uri="{BB962C8B-B14F-4D97-AF65-F5344CB8AC3E}">
        <p14:creationId xmlns:p14="http://schemas.microsoft.com/office/powerpoint/2010/main" val="215616468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EB98AF2-2423-1234-D9A3-DDE2E6304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91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E7C181A0-F911-8F17-084D-EF4E91CB51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a:fillRect/>
          </a:stretch>
        </p:blipFill>
        <p:spPr bwMode="auto">
          <a:xfrm rot="10800000">
            <a:off x="7434840" y="2112818"/>
            <a:ext cx="2695338" cy="3126592"/>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2EE08AA3-3A1C-E41D-CFDA-5E60F4BC1086}"/>
              </a:ext>
            </a:extLst>
          </p:cNvPr>
          <p:cNvSpPr txBox="1"/>
          <p:nvPr/>
        </p:nvSpPr>
        <p:spPr>
          <a:xfrm>
            <a:off x="4371414"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
        <p:nvSpPr>
          <p:cNvPr id="4" name="テキスト ボックス 3">
            <a:extLst>
              <a:ext uri="{FF2B5EF4-FFF2-40B4-BE49-F238E27FC236}">
                <a16:creationId xmlns:a16="http://schemas.microsoft.com/office/drawing/2014/main" id="{78843323-0E0A-85E3-3841-BA47D5ACB851}"/>
              </a:ext>
            </a:extLst>
          </p:cNvPr>
          <p:cNvSpPr txBox="1"/>
          <p:nvPr/>
        </p:nvSpPr>
        <p:spPr>
          <a:xfrm>
            <a:off x="9124389" y="4962699"/>
            <a:ext cx="1334622" cy="276711"/>
          </a:xfrm>
          <a:prstGeom prst="rect">
            <a:avLst/>
          </a:prstGeom>
          <a:noFill/>
        </p:spPr>
        <p:txBody>
          <a:bodyPr wrap="square" rtlCol="0">
            <a:spAutoFit/>
          </a:bodyPr>
          <a:lstStyle/>
          <a:p>
            <a:pPr defTabSz="1088236">
              <a:spcAft>
                <a:spcPts val="1199"/>
              </a:spcAft>
              <a:defRPr/>
            </a:pPr>
            <a:r>
              <a:rPr lang="ja-JP" altLang="en-US" sz="1199" dirty="0">
                <a:solidFill>
                  <a:prstClr val="white"/>
                </a:solidFill>
                <a:latin typeface="Meiryo UI" panose="020B0604030504040204" pitchFamily="50" charset="-128"/>
                <a:ea typeface="Meiryo UI" panose="020B0604030504040204" pitchFamily="50" charset="-128"/>
              </a:rPr>
              <a:t>画像：</a:t>
            </a:r>
            <a:r>
              <a:rPr lang="en-US" altLang="ja-JP" sz="1199" dirty="0">
                <a:solidFill>
                  <a:prstClr val="white"/>
                </a:solidFill>
                <a:latin typeface="Meiryo UI" panose="020B0604030504040204" pitchFamily="50" charset="-128"/>
                <a:ea typeface="Meiryo UI" panose="020B0604030504040204" pitchFamily="50" charset="-128"/>
              </a:rPr>
              <a:t>NASA</a:t>
            </a:r>
          </a:p>
        </p:txBody>
      </p:sp>
    </p:spTree>
    <p:extLst>
      <p:ext uri="{BB962C8B-B14F-4D97-AF65-F5344CB8AC3E}">
        <p14:creationId xmlns:p14="http://schemas.microsoft.com/office/powerpoint/2010/main" val="12577541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90B56-1734-4911-304D-E2E3427A9575}"/>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A962125C-7D74-0A9C-6548-8960C9496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582"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a:extLst>
              <a:ext uri="{FF2B5EF4-FFF2-40B4-BE49-F238E27FC236}">
                <a16:creationId xmlns:a16="http://schemas.microsoft.com/office/drawing/2014/main" id="{866A4E71-7D39-6655-BFB5-B54F99F17F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9628"/>
          <a:stretch>
            <a:fillRect/>
          </a:stretch>
        </p:blipFill>
        <p:spPr bwMode="auto">
          <a:xfrm rot="10800000">
            <a:off x="7237196" y="1790968"/>
            <a:ext cx="2961039" cy="3409414"/>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23251348-9CCF-3384-C7BE-92170E6213E3}"/>
              </a:ext>
            </a:extLst>
          </p:cNvPr>
          <p:cNvSpPr txBox="1"/>
          <p:nvPr/>
        </p:nvSpPr>
        <p:spPr>
          <a:xfrm>
            <a:off x="4371414"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
        <p:nvSpPr>
          <p:cNvPr id="4" name="テキスト ボックス 3">
            <a:extLst>
              <a:ext uri="{FF2B5EF4-FFF2-40B4-BE49-F238E27FC236}">
                <a16:creationId xmlns:a16="http://schemas.microsoft.com/office/drawing/2014/main" id="{CA7190CC-C408-5C51-1077-513F23FFC55B}"/>
              </a:ext>
            </a:extLst>
          </p:cNvPr>
          <p:cNvSpPr txBox="1"/>
          <p:nvPr/>
        </p:nvSpPr>
        <p:spPr>
          <a:xfrm>
            <a:off x="9124389" y="4962699"/>
            <a:ext cx="1334622" cy="276711"/>
          </a:xfrm>
          <a:prstGeom prst="rect">
            <a:avLst/>
          </a:prstGeom>
          <a:noFill/>
        </p:spPr>
        <p:txBody>
          <a:bodyPr wrap="square" rtlCol="0">
            <a:spAutoFit/>
          </a:bodyPr>
          <a:lstStyle/>
          <a:p>
            <a:pPr defTabSz="1088236">
              <a:spcAft>
                <a:spcPts val="1199"/>
              </a:spcAft>
              <a:defRPr/>
            </a:pPr>
            <a:r>
              <a:rPr lang="ja-JP" altLang="en-US" sz="1199" dirty="0">
                <a:solidFill>
                  <a:prstClr val="white"/>
                </a:solidFill>
                <a:latin typeface="Meiryo UI" panose="020B0604030504040204" pitchFamily="50" charset="-128"/>
                <a:ea typeface="Meiryo UI" panose="020B0604030504040204" pitchFamily="50" charset="-128"/>
              </a:rPr>
              <a:t>画像：</a:t>
            </a:r>
            <a:r>
              <a:rPr lang="en-US" altLang="ja-JP" sz="1199" dirty="0">
                <a:solidFill>
                  <a:prstClr val="white"/>
                </a:solidFill>
                <a:latin typeface="Meiryo UI" panose="020B0604030504040204" pitchFamily="50" charset="-128"/>
                <a:ea typeface="Meiryo UI" panose="020B0604030504040204" pitchFamily="50" charset="-128"/>
              </a:rPr>
              <a:t>NASA</a:t>
            </a:r>
          </a:p>
        </p:txBody>
      </p:sp>
    </p:spTree>
    <p:extLst>
      <p:ext uri="{BB962C8B-B14F-4D97-AF65-F5344CB8AC3E}">
        <p14:creationId xmlns:p14="http://schemas.microsoft.com/office/powerpoint/2010/main" val="11453893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124ED-6210-7CE5-A48B-D2ACCE82E14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BD9132D-A9EA-DBBD-730E-97857D4416F8}"/>
              </a:ext>
            </a:extLst>
          </p:cNvPr>
          <p:cNvSpPr txBox="1"/>
          <p:nvPr/>
        </p:nvSpPr>
        <p:spPr>
          <a:xfrm>
            <a:off x="541187" y="2204555"/>
            <a:ext cx="11182652" cy="261379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自分が将来、実際に見るときには</a:t>
            </a:r>
            <a:endParaRPr lang="en-US" altLang="ja-JP" sz="4795" b="1" dirty="0">
              <a:latin typeface="Meiryo UI" panose="020B0604030504040204" pitchFamily="50" charset="-128"/>
              <a:ea typeface="Meiryo UI" panose="020B0604030504040204" pitchFamily="50" charset="-128"/>
            </a:endParaRPr>
          </a:p>
          <a:p>
            <a:pPr algn="ctr">
              <a:spcAft>
                <a:spcPts val="1199"/>
              </a:spcAft>
            </a:pP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どうなっているかなぁ、と想像してみる</a:t>
            </a:r>
          </a:p>
        </p:txBody>
      </p:sp>
    </p:spTree>
    <p:extLst>
      <p:ext uri="{BB962C8B-B14F-4D97-AF65-F5344CB8AC3E}">
        <p14:creationId xmlns:p14="http://schemas.microsoft.com/office/powerpoint/2010/main" val="263557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74184-C718-1C22-15D7-1FAC83CC03D9}"/>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527D4D95-A97F-CA8C-FC16-6353B08C6107}"/>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F94D1433-D9DC-4011-C46C-4AB907A37DC5}"/>
              </a:ext>
            </a:extLst>
          </p:cNvPr>
          <p:cNvSpPr txBox="1"/>
          <p:nvPr/>
        </p:nvSpPr>
        <p:spPr>
          <a:xfrm>
            <a:off x="-65246" y="6549158"/>
            <a:ext cx="8373278" cy="307457"/>
          </a:xfrm>
          <a:prstGeom prst="rect">
            <a:avLst/>
          </a:prstGeom>
          <a:noFill/>
        </p:spPr>
        <p:txBody>
          <a:bodyPr wrap="square" rtlCol="0">
            <a:spAutoFit/>
          </a:bodyPr>
          <a:lstStyle/>
          <a:p>
            <a:r>
              <a:rPr lang="ja-JP" altLang="en-US" sz="1399" dirty="0"/>
              <a:t>🄫</a:t>
            </a:r>
            <a:r>
              <a:rPr lang="en-US" altLang="ja-JP" sz="1399" dirty="0"/>
              <a:t>JAXA/EORC </a:t>
            </a:r>
            <a:r>
              <a:rPr lang="en-US" altLang="ja-JP" sz="1399" dirty="0" err="1"/>
              <a:t>GSMaP</a:t>
            </a:r>
            <a:r>
              <a:rPr lang="en-US" altLang="ja-JP" sz="1399" dirty="0"/>
              <a:t>, NASA Blue Marble</a:t>
            </a:r>
            <a:endParaRPr lang="ja-JP" altLang="en-US" sz="1399" dirty="0"/>
          </a:p>
        </p:txBody>
      </p:sp>
      <p:sp>
        <p:nvSpPr>
          <p:cNvPr id="2" name="楕円 1">
            <a:extLst>
              <a:ext uri="{FF2B5EF4-FFF2-40B4-BE49-F238E27FC236}">
                <a16:creationId xmlns:a16="http://schemas.microsoft.com/office/drawing/2014/main" id="{BBF1CD33-2578-1E1F-5BC1-4935C2A15CEF}"/>
              </a:ext>
            </a:extLst>
          </p:cNvPr>
          <p:cNvSpPr/>
          <p:nvPr/>
        </p:nvSpPr>
        <p:spPr>
          <a:xfrm>
            <a:off x="2261937" y="2156059"/>
            <a:ext cx="471638" cy="57751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04397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undefined">
            <a:extLst>
              <a:ext uri="{FF2B5EF4-FFF2-40B4-BE49-F238E27FC236}">
                <a16:creationId xmlns:a16="http://schemas.microsoft.com/office/drawing/2014/main" id="{8D256C7E-E4F4-D38E-3048-4CCD99B1F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2013" y="0"/>
            <a:ext cx="538797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B2CB389C-D95E-9999-4923-DFB3CCE3D7BB}"/>
              </a:ext>
            </a:extLst>
          </p:cNvPr>
          <p:cNvSpPr txBox="1"/>
          <p:nvPr/>
        </p:nvSpPr>
        <p:spPr>
          <a:xfrm>
            <a:off x="3769141" y="585347"/>
            <a:ext cx="4413835" cy="523220"/>
          </a:xfrm>
          <a:prstGeom prst="rect">
            <a:avLst/>
          </a:prstGeom>
          <a:noFill/>
        </p:spPr>
        <p:txBody>
          <a:bodyPr wrap="square">
            <a:spAutoFit/>
          </a:bodyPr>
          <a:lstStyle/>
          <a:p>
            <a:pPr algn="ctr">
              <a:spcAft>
                <a:spcPts val="1199"/>
              </a:spcAft>
            </a:pPr>
            <a:r>
              <a:rPr lang="ja-JP" altLang="en-US" sz="2800" b="1" dirty="0">
                <a:latin typeface="Meiryo UI" panose="020B0604030504040204" pitchFamily="50" charset="-128"/>
                <a:ea typeface="Meiryo UI" panose="020B0604030504040204" pitchFamily="50" charset="-128"/>
              </a:rPr>
              <a:t>カスピ海</a:t>
            </a:r>
          </a:p>
        </p:txBody>
      </p:sp>
      <p:sp>
        <p:nvSpPr>
          <p:cNvPr id="3" name="楕円 2">
            <a:extLst>
              <a:ext uri="{FF2B5EF4-FFF2-40B4-BE49-F238E27FC236}">
                <a16:creationId xmlns:a16="http://schemas.microsoft.com/office/drawing/2014/main" id="{EE22CB09-E2DE-1D14-1498-1C19837B88EB}"/>
              </a:ext>
            </a:extLst>
          </p:cNvPr>
          <p:cNvSpPr/>
          <p:nvPr/>
        </p:nvSpPr>
        <p:spPr>
          <a:xfrm>
            <a:off x="6882064" y="2820201"/>
            <a:ext cx="1507204" cy="145341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F1A5866E-AB7D-B4EB-1A84-2AEE3256AC5C}"/>
              </a:ext>
            </a:extLst>
          </p:cNvPr>
          <p:cNvSpPr txBox="1"/>
          <p:nvPr/>
        </p:nvSpPr>
        <p:spPr>
          <a:xfrm>
            <a:off x="7856204" y="3357563"/>
            <a:ext cx="4413835" cy="523220"/>
          </a:xfrm>
          <a:prstGeom prst="rect">
            <a:avLst/>
          </a:prstGeom>
          <a:noFill/>
        </p:spPr>
        <p:txBody>
          <a:bodyPr wrap="square">
            <a:spAutoFit/>
          </a:bodyPr>
          <a:lstStyle/>
          <a:p>
            <a:pPr algn="ctr">
              <a:spcAft>
                <a:spcPts val="1199"/>
              </a:spcAft>
            </a:pPr>
            <a:r>
              <a:rPr lang="ja-JP" altLang="en-US" sz="2800" b="1" dirty="0">
                <a:latin typeface="Meiryo UI" panose="020B0604030504040204" pitchFamily="50" charset="-128"/>
                <a:ea typeface="Meiryo UI" panose="020B0604030504040204" pitchFamily="50" charset="-128"/>
              </a:rPr>
              <a:t>カラボガスゴル湾</a:t>
            </a:r>
          </a:p>
        </p:txBody>
      </p:sp>
      <p:sp>
        <p:nvSpPr>
          <p:cNvPr id="5" name="テキスト ボックス 4">
            <a:extLst>
              <a:ext uri="{FF2B5EF4-FFF2-40B4-BE49-F238E27FC236}">
                <a16:creationId xmlns:a16="http://schemas.microsoft.com/office/drawing/2014/main" id="{379071C0-5D2A-8776-2883-1DA3F0401716}"/>
              </a:ext>
            </a:extLst>
          </p:cNvPr>
          <p:cNvSpPr txBox="1"/>
          <p:nvPr/>
        </p:nvSpPr>
        <p:spPr>
          <a:xfrm>
            <a:off x="5875469" y="6519446"/>
            <a:ext cx="4413835" cy="338554"/>
          </a:xfrm>
          <a:prstGeom prst="rect">
            <a:avLst/>
          </a:prstGeom>
          <a:noFill/>
        </p:spPr>
        <p:txBody>
          <a:bodyPr wrap="square">
            <a:spAutoFit/>
          </a:bodyPr>
          <a:lstStyle/>
          <a:p>
            <a:pPr algn="ctr">
              <a:spcAft>
                <a:spcPts val="1199"/>
              </a:spcAft>
            </a:pPr>
            <a:r>
              <a:rPr lang="ja-JP" altLang="en-US" sz="1600" dirty="0">
                <a:latin typeface="Meiryo UI" panose="020B0604030504040204" pitchFamily="50" charset="-128"/>
                <a:ea typeface="Meiryo UI" panose="020B0604030504040204" pitchFamily="50" charset="-128"/>
              </a:rPr>
              <a:t>画像：</a:t>
            </a:r>
            <a:r>
              <a:rPr lang="en-US" altLang="ja-JP" sz="1600" dirty="0">
                <a:latin typeface="Meiryo UI" panose="020B0604030504040204" pitchFamily="50" charset="-128"/>
                <a:ea typeface="Meiryo UI" panose="020B0604030504040204" pitchFamily="50" charset="-128"/>
              </a:rPr>
              <a:t>NASA</a:t>
            </a:r>
            <a:endParaRPr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7983121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屋外, 雪, 男, 乗る が含まれている画像&#10;&#10;AI 生成コンテンツは誤りを含む可能性があります。">
            <a:extLst>
              <a:ext uri="{FF2B5EF4-FFF2-40B4-BE49-F238E27FC236}">
                <a16:creationId xmlns:a16="http://schemas.microsoft.com/office/drawing/2014/main" id="{81D7057D-2429-6D03-ADAC-02FBB89D48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
        <p:nvSpPr>
          <p:cNvPr id="4" name="テキスト ボックス 3">
            <a:extLst>
              <a:ext uri="{FF2B5EF4-FFF2-40B4-BE49-F238E27FC236}">
                <a16:creationId xmlns:a16="http://schemas.microsoft.com/office/drawing/2014/main" id="{B08AFFC5-32AF-3724-2DE6-FD7DA3197297}"/>
              </a:ext>
            </a:extLst>
          </p:cNvPr>
          <p:cNvSpPr txBox="1"/>
          <p:nvPr/>
        </p:nvSpPr>
        <p:spPr>
          <a:xfrm>
            <a:off x="100387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58906678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FE41D-0D35-EE4E-44AC-D7F6DF49600D}"/>
            </a:ext>
          </a:extLst>
        </p:cNvPr>
        <p:cNvGrpSpPr/>
        <p:nvPr/>
      </p:nvGrpSpPr>
      <p:grpSpPr>
        <a:xfrm>
          <a:off x="0" y="0"/>
          <a:ext cx="0" cy="0"/>
          <a:chOff x="0" y="0"/>
          <a:chExt cx="0" cy="0"/>
        </a:xfrm>
      </p:grpSpPr>
      <p:pic>
        <p:nvPicPr>
          <p:cNvPr id="3" name="図 2" descr="屋外, 雪, 男, 乗る が含まれている画像&#10;&#10;AI 生成コンテンツは誤りを含む可能性があります。">
            <a:extLst>
              <a:ext uri="{FF2B5EF4-FFF2-40B4-BE49-F238E27FC236}">
                <a16:creationId xmlns:a16="http://schemas.microsoft.com/office/drawing/2014/main" id="{05C23ADB-1CEE-A818-48D1-C83F729A1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pic>
        <p:nvPicPr>
          <p:cNvPr id="2" name="Picture 2">
            <a:extLst>
              <a:ext uri="{FF2B5EF4-FFF2-40B4-BE49-F238E27FC236}">
                <a16:creationId xmlns:a16="http://schemas.microsoft.com/office/drawing/2014/main" id="{3748BE94-111E-ABB2-848F-322E06D551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755956">
            <a:off x="7071459" y="2702134"/>
            <a:ext cx="4286250" cy="30861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3C040093-CF8F-0B38-3B70-4D0114C11D78}"/>
              </a:ext>
            </a:extLst>
          </p:cNvPr>
          <p:cNvSpPr txBox="1"/>
          <p:nvPr/>
        </p:nvSpPr>
        <p:spPr>
          <a:xfrm>
            <a:off x="7156974" y="6038183"/>
            <a:ext cx="4413835" cy="338554"/>
          </a:xfrm>
          <a:prstGeom prst="rect">
            <a:avLst/>
          </a:prstGeom>
          <a:noFill/>
        </p:spPr>
        <p:txBody>
          <a:bodyPr wrap="square">
            <a:spAutoFit/>
          </a:bodyPr>
          <a:lstStyle/>
          <a:p>
            <a:pPr algn="ctr">
              <a:spcAft>
                <a:spcPts val="1199"/>
              </a:spcAft>
            </a:pPr>
            <a:r>
              <a:rPr lang="ja-JP" altLang="en-US" sz="1600" dirty="0">
                <a:latin typeface="Meiryo UI" panose="020B0604030504040204" pitchFamily="50" charset="-128"/>
                <a:ea typeface="Meiryo UI" panose="020B0604030504040204" pitchFamily="50" charset="-128"/>
              </a:rPr>
              <a:t>画像：</a:t>
            </a:r>
            <a:r>
              <a:rPr lang="en-US" altLang="ja-JP" sz="1600" dirty="0">
                <a:latin typeface="Meiryo UI" panose="020B0604030504040204" pitchFamily="50" charset="-128"/>
                <a:ea typeface="Meiryo UI" panose="020B0604030504040204" pitchFamily="50" charset="-128"/>
              </a:rPr>
              <a:t>USGS</a:t>
            </a:r>
            <a:endParaRPr lang="ja-JP" altLang="en-US" sz="1600"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BD8E937D-C0FA-B05C-9CDC-DFE3EDFFC973}"/>
              </a:ext>
            </a:extLst>
          </p:cNvPr>
          <p:cNvSpPr txBox="1"/>
          <p:nvPr/>
        </p:nvSpPr>
        <p:spPr>
          <a:xfrm>
            <a:off x="6587058" y="2311602"/>
            <a:ext cx="4413835" cy="461665"/>
          </a:xfrm>
          <a:prstGeom prst="rect">
            <a:avLst/>
          </a:prstGeom>
          <a:noFill/>
        </p:spPr>
        <p:txBody>
          <a:bodyPr wrap="square">
            <a:spAutoFit/>
          </a:bodyPr>
          <a:lstStyle/>
          <a:p>
            <a:pPr algn="ctr">
              <a:spcAft>
                <a:spcPts val="1199"/>
              </a:spcAft>
            </a:pPr>
            <a:r>
              <a:rPr lang="en-US" altLang="ja-JP" sz="2400" dirty="0">
                <a:latin typeface="Meiryo UI" panose="020B0604030504040204" pitchFamily="50" charset="-128"/>
                <a:ea typeface="Meiryo UI" panose="020B0604030504040204" pitchFamily="50" charset="-128"/>
              </a:rPr>
              <a:t>1987</a:t>
            </a:r>
            <a:r>
              <a:rPr lang="ja-JP" altLang="en-US" sz="2400" dirty="0">
                <a:latin typeface="Meiryo UI" panose="020B0604030504040204" pitchFamily="50" charset="-128"/>
                <a:ea typeface="Meiryo UI" panose="020B0604030504040204" pitchFamily="50" charset="-128"/>
              </a:rPr>
              <a:t>年</a:t>
            </a:r>
          </a:p>
        </p:txBody>
      </p:sp>
      <p:sp>
        <p:nvSpPr>
          <p:cNvPr id="6" name="テキスト ボックス 5">
            <a:extLst>
              <a:ext uri="{FF2B5EF4-FFF2-40B4-BE49-F238E27FC236}">
                <a16:creationId xmlns:a16="http://schemas.microsoft.com/office/drawing/2014/main" id="{9488ACA9-2B29-616B-868C-61A74F52E570}"/>
              </a:ext>
            </a:extLst>
          </p:cNvPr>
          <p:cNvSpPr txBox="1"/>
          <p:nvPr/>
        </p:nvSpPr>
        <p:spPr>
          <a:xfrm>
            <a:off x="100387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
        <p:nvSpPr>
          <p:cNvPr id="7" name="テキスト ボックス 6">
            <a:extLst>
              <a:ext uri="{FF2B5EF4-FFF2-40B4-BE49-F238E27FC236}">
                <a16:creationId xmlns:a16="http://schemas.microsoft.com/office/drawing/2014/main" id="{2179AD0A-BA18-B509-B23A-038FA344148C}"/>
              </a:ext>
            </a:extLst>
          </p:cNvPr>
          <p:cNvSpPr txBox="1"/>
          <p:nvPr/>
        </p:nvSpPr>
        <p:spPr>
          <a:xfrm>
            <a:off x="3889082" y="554574"/>
            <a:ext cx="4413835" cy="523220"/>
          </a:xfrm>
          <a:prstGeom prst="rect">
            <a:avLst/>
          </a:prstGeom>
          <a:noFill/>
        </p:spPr>
        <p:txBody>
          <a:bodyPr wrap="square">
            <a:spAutoFit/>
          </a:bodyPr>
          <a:lstStyle/>
          <a:p>
            <a:pPr algn="ctr">
              <a:spcAft>
                <a:spcPts val="1199"/>
              </a:spcAft>
            </a:pPr>
            <a:r>
              <a:rPr lang="ja-JP" altLang="en-US" sz="2800" b="1" dirty="0">
                <a:latin typeface="Meiryo UI" panose="020B0604030504040204" pitchFamily="50" charset="-128"/>
                <a:ea typeface="Meiryo UI" panose="020B0604030504040204" pitchFamily="50" charset="-128"/>
              </a:rPr>
              <a:t>昔はからからだった！</a:t>
            </a:r>
          </a:p>
        </p:txBody>
      </p:sp>
    </p:spTree>
    <p:extLst>
      <p:ext uri="{BB962C8B-B14F-4D97-AF65-F5344CB8AC3E}">
        <p14:creationId xmlns:p14="http://schemas.microsoft.com/office/powerpoint/2010/main" val="260892253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759D8-9760-26E5-2999-AAB5A90C4B8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DFC2732-5CAE-C84B-433B-D348BA189381}"/>
              </a:ext>
            </a:extLst>
          </p:cNvPr>
          <p:cNvSpPr txBox="1"/>
          <p:nvPr/>
        </p:nvSpPr>
        <p:spPr>
          <a:xfrm>
            <a:off x="504674" y="3013934"/>
            <a:ext cx="11182652" cy="769441"/>
          </a:xfrm>
          <a:prstGeom prst="rect">
            <a:avLst/>
          </a:prstGeom>
          <a:noFill/>
        </p:spPr>
        <p:txBody>
          <a:bodyPr wrap="square">
            <a:spAutoFit/>
          </a:bodyPr>
          <a:lstStyle/>
          <a:p>
            <a:pPr algn="ctr">
              <a:spcAft>
                <a:spcPts val="1199"/>
              </a:spcAft>
            </a:pPr>
            <a:r>
              <a:rPr lang="en-US" altLang="ja-JP" sz="4400" b="1" dirty="0">
                <a:latin typeface="Meiryo UI" panose="020B0604030504040204" pitchFamily="50" charset="-128"/>
                <a:ea typeface="Meiryo UI" panose="020B0604030504040204" pitchFamily="50" charset="-128"/>
              </a:rPr>
              <a:t>(3)</a:t>
            </a:r>
            <a:r>
              <a:rPr lang="ja-JP" altLang="en-US" sz="4400" b="1" dirty="0">
                <a:latin typeface="Meiryo UI" panose="020B0604030504040204" pitchFamily="50" charset="-128"/>
                <a:ea typeface="Meiryo UI" panose="020B0604030504040204" pitchFamily="50" charset="-128"/>
              </a:rPr>
              <a:t>発見した不思議を衛星データで調べて味わう</a:t>
            </a:r>
          </a:p>
        </p:txBody>
      </p:sp>
    </p:spTree>
    <p:extLst>
      <p:ext uri="{BB962C8B-B14F-4D97-AF65-F5344CB8AC3E}">
        <p14:creationId xmlns:p14="http://schemas.microsoft.com/office/powerpoint/2010/main" val="1312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海に浮かぶ島&#10;&#10;中程度の精度で自動的に生成された説明">
            <a:extLst>
              <a:ext uri="{FF2B5EF4-FFF2-40B4-BE49-F238E27FC236}">
                <a16:creationId xmlns:a16="http://schemas.microsoft.com/office/drawing/2014/main" id="{99E91C4E-BC00-2482-80F4-3013CAA350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75"/>
            <a:ext cx="12192001" cy="8143335"/>
          </a:xfrm>
          <a:prstGeom prst="rect">
            <a:avLst/>
          </a:prstGeom>
        </p:spPr>
      </p:pic>
      <p:sp>
        <p:nvSpPr>
          <p:cNvPr id="2" name="タイトル 1">
            <a:extLst>
              <a:ext uri="{FF2B5EF4-FFF2-40B4-BE49-F238E27FC236}">
                <a16:creationId xmlns:a16="http://schemas.microsoft.com/office/drawing/2014/main" id="{72B64F8C-2583-6A1E-DEC8-565283420B56}"/>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201028894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海に浮かぶ島&#10;&#10;中程度の精度で自動的に生成された説明">
            <a:extLst>
              <a:ext uri="{FF2B5EF4-FFF2-40B4-BE49-F238E27FC236}">
                <a16:creationId xmlns:a16="http://schemas.microsoft.com/office/drawing/2014/main" id="{99E91C4E-BC00-2482-80F4-3013CAA350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75"/>
            <a:ext cx="12192001" cy="8143335"/>
          </a:xfrm>
          <a:prstGeom prst="rect">
            <a:avLst/>
          </a:prstGeom>
        </p:spPr>
      </p:pic>
      <p:sp>
        <p:nvSpPr>
          <p:cNvPr id="6" name="楕円 5">
            <a:extLst>
              <a:ext uri="{FF2B5EF4-FFF2-40B4-BE49-F238E27FC236}">
                <a16:creationId xmlns:a16="http://schemas.microsoft.com/office/drawing/2014/main" id="{D0FC2119-B455-5480-C182-8C9351577BD4}"/>
              </a:ext>
            </a:extLst>
          </p:cNvPr>
          <p:cNvSpPr/>
          <p:nvPr/>
        </p:nvSpPr>
        <p:spPr>
          <a:xfrm rot="1675675">
            <a:off x="7168439" y="3425437"/>
            <a:ext cx="6502776" cy="40233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a:solidFill>
                <a:schemeClr val="tx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B4A304B-FF48-AE3C-ED30-7FDE484E3BD0}"/>
              </a:ext>
            </a:extLst>
          </p:cNvPr>
          <p:cNvPicPr>
            <a:picLocks noChangeAspect="1"/>
          </p:cNvPicPr>
          <p:nvPr/>
        </p:nvPicPr>
        <p:blipFill rotWithShape="1">
          <a:blip r:embed="rId3"/>
          <a:srcRect l="24954" t="33742" r="31385" b="7938"/>
          <a:stretch/>
        </p:blipFill>
        <p:spPr>
          <a:xfrm>
            <a:off x="268152" y="2552818"/>
            <a:ext cx="5318934" cy="3996338"/>
          </a:xfrm>
          <a:prstGeom prst="rect">
            <a:avLst/>
          </a:prstGeom>
          <a:ln>
            <a:solidFill>
              <a:srgbClr val="FF0000"/>
            </a:solidFill>
          </a:ln>
        </p:spPr>
      </p:pic>
      <p:sp>
        <p:nvSpPr>
          <p:cNvPr id="5" name="タイトル 1">
            <a:extLst>
              <a:ext uri="{FF2B5EF4-FFF2-40B4-BE49-F238E27FC236}">
                <a16:creationId xmlns:a16="http://schemas.microsoft.com/office/drawing/2014/main" id="{08F11628-0A7E-3667-38DE-86BFABA40C5E}"/>
              </a:ext>
            </a:extLst>
          </p:cNvPr>
          <p:cNvSpPr txBox="1">
            <a:spLocks/>
          </p:cNvSpPr>
          <p:nvPr/>
        </p:nvSpPr>
        <p:spPr>
          <a:xfrm>
            <a:off x="268152" y="5880768"/>
            <a:ext cx="4106881"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ja-JP" altLang="en-US"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出典：</a:t>
            </a:r>
            <a:r>
              <a:rPr lang="en-US" altLang="ja-JP"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JAXA</a:t>
            </a:r>
            <a:r>
              <a:rPr lang="ja-JP" altLang="en-US"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ひまわりモニタ</a:t>
            </a:r>
            <a:endParaRPr lang="en-US" altLang="ja-JP"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a:p>
            <a:pPr>
              <a:lnSpc>
                <a:spcPct val="100000"/>
              </a:lnSpc>
              <a:spcAft>
                <a:spcPts val="599"/>
              </a:spcAft>
            </a:pPr>
            <a:r>
              <a:rPr lang="en-US" altLang="ja-JP" sz="1199"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(https://www.eorc.jaxa.jp/ptree/index_j.html)</a:t>
            </a:r>
          </a:p>
        </p:txBody>
      </p:sp>
      <p:sp>
        <p:nvSpPr>
          <p:cNvPr id="8" name="楕円 7">
            <a:extLst>
              <a:ext uri="{FF2B5EF4-FFF2-40B4-BE49-F238E27FC236}">
                <a16:creationId xmlns:a16="http://schemas.microsoft.com/office/drawing/2014/main" id="{DC0F3C13-904E-C333-3C16-581237A84BFC}"/>
              </a:ext>
            </a:extLst>
          </p:cNvPr>
          <p:cNvSpPr/>
          <p:nvPr/>
        </p:nvSpPr>
        <p:spPr>
          <a:xfrm rot="1675675">
            <a:off x="3823696" y="4144013"/>
            <a:ext cx="1606215" cy="101915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a:solidFill>
                <a:schemeClr val="tx1"/>
              </a:solidFill>
              <a:latin typeface="Meiryo UI" panose="020B0604030504040204" pitchFamily="50" charset="-128"/>
              <a:ea typeface="Meiryo UI" panose="020B0604030504040204" pitchFamily="50" charset="-128"/>
            </a:endParaRPr>
          </a:p>
        </p:txBody>
      </p:sp>
      <p:sp>
        <p:nvSpPr>
          <p:cNvPr id="10" name="タイトル 1">
            <a:extLst>
              <a:ext uri="{FF2B5EF4-FFF2-40B4-BE49-F238E27FC236}">
                <a16:creationId xmlns:a16="http://schemas.microsoft.com/office/drawing/2014/main" id="{0BE5693E-6935-0577-5329-AF8DF60EB43C}"/>
              </a:ext>
            </a:extLst>
          </p:cNvPr>
          <p:cNvSpPr txBox="1">
            <a:spLocks/>
          </p:cNvSpPr>
          <p:nvPr/>
        </p:nvSpPr>
        <p:spPr>
          <a:xfrm>
            <a:off x="-274208" y="2621028"/>
            <a:ext cx="4106881"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ja-JP" altLang="en-US"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クロロフィル</a:t>
            </a:r>
            <a:r>
              <a:rPr lang="en-US" altLang="ja-JP"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a</a:t>
            </a:r>
            <a:r>
              <a:rPr lang="ja-JP" altLang="en-US"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濃度データ</a:t>
            </a:r>
            <a:endParaRPr lang="en-US" altLang="ja-JP" sz="1798"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 name="タイトル 1">
            <a:extLst>
              <a:ext uri="{FF2B5EF4-FFF2-40B4-BE49-F238E27FC236}">
                <a16:creationId xmlns:a16="http://schemas.microsoft.com/office/drawing/2014/main" id="{C904B6F0-1C92-1EF4-2ACA-FE33EE62E9D4}"/>
              </a:ext>
            </a:extLst>
          </p:cNvPr>
          <p:cNvSpPr txBox="1">
            <a:spLocks/>
          </p:cNvSpPr>
          <p:nvPr/>
        </p:nvSpPr>
        <p:spPr>
          <a:xfrm>
            <a:off x="-1144077" y="6564613"/>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2024 Sony Group Corporation</a:t>
            </a:r>
          </a:p>
        </p:txBody>
      </p:sp>
    </p:spTree>
    <p:extLst>
      <p:ext uri="{BB962C8B-B14F-4D97-AF65-F5344CB8AC3E}">
        <p14:creationId xmlns:p14="http://schemas.microsoft.com/office/powerpoint/2010/main" val="2817341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18B8B58-6A98-6560-A88E-080F48927ABC}"/>
              </a:ext>
            </a:extLst>
          </p:cNvPr>
          <p:cNvSpPr txBox="1"/>
          <p:nvPr/>
        </p:nvSpPr>
        <p:spPr>
          <a:xfrm>
            <a:off x="2119387" y="1753363"/>
            <a:ext cx="11737813" cy="3352456"/>
          </a:xfrm>
          <a:prstGeom prst="rect">
            <a:avLst/>
          </a:prstGeom>
          <a:noFill/>
        </p:spPr>
        <p:txBody>
          <a:bodyPr wrap="square">
            <a:spAutoFit/>
          </a:bodyPr>
          <a:lstStyle/>
          <a:p>
            <a:pPr defTabSz="1088236">
              <a:spcAft>
                <a:spcPts val="2997"/>
              </a:spcAft>
              <a:defRPr/>
            </a:pPr>
            <a:r>
              <a:rPr lang="ja-JP" altLang="en-US" sz="5395" b="1" dirty="0">
                <a:solidFill>
                  <a:prstClr val="white"/>
                </a:solidFill>
                <a:latin typeface="Meiryo UI" panose="020B0604030504040204" pitchFamily="50" charset="-128"/>
                <a:ea typeface="Meiryo UI" panose="020B0604030504040204" pitchFamily="50" charset="-128"/>
              </a:rPr>
              <a:t>① 寒い</a:t>
            </a:r>
            <a:endParaRPr lang="en-US" altLang="ja-JP" sz="5395" b="1" dirty="0">
              <a:solidFill>
                <a:prstClr val="white"/>
              </a:solidFill>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solidFill>
                  <a:prstClr val="white"/>
                </a:solidFill>
                <a:latin typeface="Meiryo UI" panose="020B0604030504040204" pitchFamily="50" charset="-128"/>
                <a:ea typeface="Meiryo UI" panose="020B0604030504040204" pitchFamily="50" charset="-128"/>
              </a:rPr>
              <a:t>② 暑い</a:t>
            </a:r>
            <a:endParaRPr lang="en-US" altLang="ja-JP" sz="5395" b="1" dirty="0">
              <a:solidFill>
                <a:prstClr val="white"/>
              </a:solidFill>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solidFill>
                  <a:prstClr val="white"/>
                </a:solidFill>
                <a:latin typeface="Meiryo UI" panose="020B0604030504040204" pitchFamily="50" charset="-128"/>
                <a:ea typeface="Meiryo UI" panose="020B0604030504040204" pitchFamily="50" charset="-128"/>
              </a:rPr>
              <a:t>③ 寒くて暑い</a:t>
            </a:r>
            <a:endParaRPr lang="ja-JP" altLang="en-US" sz="4795"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687654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892EDFAC-7083-17AF-6C28-613E0AFFF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A7D29F59-0891-F9B7-9714-27BBBFCE9850}"/>
              </a:ext>
            </a:extLst>
          </p:cNvPr>
          <p:cNvSpPr txBox="1"/>
          <p:nvPr/>
        </p:nvSpPr>
        <p:spPr>
          <a:xfrm>
            <a:off x="10857378"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54355980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66D40D3B-9E1E-E8A8-876A-DCE0FCA67B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2694"/>
            <a:ext cx="12192000" cy="10868643"/>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560BBF60-1D16-31F4-FCCE-5EB49D17ADD9}"/>
              </a:ext>
            </a:extLst>
          </p:cNvPr>
          <p:cNvSpPr txBox="1"/>
          <p:nvPr/>
        </p:nvSpPr>
        <p:spPr>
          <a:xfrm>
            <a:off x="10857378"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62836123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EarthCARE衛星。4つのリモートセンシング装置を搭載し、日本と欧州で進められる国際共同衛星ミッション">
            <a:extLst>
              <a:ext uri="{FF2B5EF4-FFF2-40B4-BE49-F238E27FC236}">
                <a16:creationId xmlns:a16="http://schemas.microsoft.com/office/drawing/2014/main" id="{33B74C64-FE6A-4119-C430-6C70A3E969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2503"/>
            <a:ext cx="12192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5BB6BD69-EECB-574A-BA83-87F5BDDBB27B}"/>
              </a:ext>
            </a:extLst>
          </p:cNvPr>
          <p:cNvSpPr txBox="1"/>
          <p:nvPr/>
        </p:nvSpPr>
        <p:spPr>
          <a:xfrm>
            <a:off x="2785730" y="207719"/>
            <a:ext cx="10228521" cy="707886"/>
          </a:xfrm>
          <a:prstGeom prst="rect">
            <a:avLst/>
          </a:prstGeom>
          <a:noFill/>
        </p:spPr>
        <p:txBody>
          <a:bodyPr wrap="square">
            <a:spAutoFit/>
          </a:bodyPr>
          <a:lstStyle/>
          <a:p>
            <a:r>
              <a:rPr lang="en-US" altLang="ja-JP" sz="4000" b="1" i="0" dirty="0" err="1">
                <a:effectLst/>
                <a:latin typeface="Meiryo UI" panose="020B0604030504040204" pitchFamily="50" charset="-128"/>
                <a:ea typeface="Meiryo UI" panose="020B0604030504040204" pitchFamily="50" charset="-128"/>
              </a:rPr>
              <a:t>EarthCARE</a:t>
            </a:r>
            <a:r>
              <a:rPr lang="ja-JP" altLang="en-US" sz="4000" b="1" i="0" dirty="0">
                <a:effectLst/>
                <a:latin typeface="Meiryo UI" panose="020B0604030504040204" pitchFamily="50" charset="-128"/>
                <a:ea typeface="Meiryo UI" panose="020B0604030504040204" pitchFamily="50" charset="-128"/>
              </a:rPr>
              <a:t>（雲エアロゾル放射ミッション）</a:t>
            </a:r>
            <a:endParaRPr lang="ja-JP" altLang="en-US" sz="4000" b="1"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0EF89DB1-7EDE-3493-555D-60139C5B35DE}"/>
              </a:ext>
            </a:extLst>
          </p:cNvPr>
          <p:cNvSpPr txBox="1"/>
          <p:nvPr/>
        </p:nvSpPr>
        <p:spPr>
          <a:xfrm>
            <a:off x="369481" y="6065506"/>
            <a:ext cx="6097772" cy="584775"/>
          </a:xfrm>
          <a:prstGeom prst="rect">
            <a:avLst/>
          </a:prstGeom>
          <a:noFill/>
        </p:spPr>
        <p:txBody>
          <a:bodyPr wrap="square">
            <a:spAutoFit/>
          </a:bodyPr>
          <a:lstStyle/>
          <a:p>
            <a:r>
              <a:rPr lang="en-US" altLang="ja-JP" sz="3200" b="1" i="0" dirty="0">
                <a:effectLst/>
                <a:latin typeface="Meiryo UI" panose="020B0604030504040204" pitchFamily="50" charset="-128"/>
                <a:ea typeface="Meiryo UI" panose="020B0604030504040204" pitchFamily="50" charset="-128"/>
              </a:rPr>
              <a:t>3</a:t>
            </a:r>
            <a:r>
              <a:rPr lang="ja-JP" altLang="en-US" sz="3200" b="1" i="0" dirty="0">
                <a:effectLst/>
                <a:latin typeface="Meiryo UI" panose="020B0604030504040204" pitchFamily="50" charset="-128"/>
                <a:ea typeface="Meiryo UI" panose="020B0604030504040204" pitchFamily="50" charset="-128"/>
              </a:rPr>
              <a:t>次元の</a:t>
            </a:r>
            <a:r>
              <a:rPr lang="ja-JP" altLang="en-US" sz="3200" b="1" dirty="0">
                <a:latin typeface="Meiryo UI" panose="020B0604030504040204" pitchFamily="50" charset="-128"/>
                <a:ea typeface="Meiryo UI" panose="020B0604030504040204" pitchFamily="50" charset="-128"/>
              </a:rPr>
              <a:t>雲の構造や動きがわかる</a:t>
            </a:r>
          </a:p>
        </p:txBody>
      </p:sp>
      <p:sp>
        <p:nvSpPr>
          <p:cNvPr id="2" name="テキスト ボックス 1">
            <a:extLst>
              <a:ext uri="{FF2B5EF4-FFF2-40B4-BE49-F238E27FC236}">
                <a16:creationId xmlns:a16="http://schemas.microsoft.com/office/drawing/2014/main" id="{0570AE4A-DA2E-D965-D507-FA177DBC6CD6}"/>
              </a:ext>
            </a:extLst>
          </p:cNvPr>
          <p:cNvSpPr txBox="1"/>
          <p:nvPr/>
        </p:nvSpPr>
        <p:spPr>
          <a:xfrm>
            <a:off x="11374213" y="6611106"/>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357928454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a:extLst>
              <a:ext uri="{FF2B5EF4-FFF2-40B4-BE49-F238E27FC236}">
                <a16:creationId xmlns:a16="http://schemas.microsoft.com/office/drawing/2014/main" id="{2E4410AC-8F44-5EB0-1CDB-E1CCA7263F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596" b="44835"/>
          <a:stretch>
            <a:fillRect/>
          </a:stretch>
        </p:blipFill>
        <p:spPr bwMode="auto">
          <a:xfrm>
            <a:off x="0" y="-494884"/>
            <a:ext cx="12191999" cy="7352884"/>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F0E78011-4355-CAB4-346D-8E008B9452BA}"/>
              </a:ext>
            </a:extLst>
          </p:cNvPr>
          <p:cNvSpPr txBox="1"/>
          <p:nvPr/>
        </p:nvSpPr>
        <p:spPr>
          <a:xfrm>
            <a:off x="11400303" y="6505089"/>
            <a:ext cx="1334622" cy="276711"/>
          </a:xfrm>
          <a:prstGeom prst="rect">
            <a:avLst/>
          </a:prstGeom>
          <a:noFill/>
        </p:spPr>
        <p:txBody>
          <a:bodyPr wrap="square" rtlCol="0">
            <a:spAutoFit/>
          </a:bodyPr>
          <a:lstStyle/>
          <a:p>
            <a:pPr defTabSz="1088236">
              <a:spcAft>
                <a:spcPts val="1199"/>
              </a:spcAft>
              <a:defRPr/>
            </a:pPr>
            <a:r>
              <a:rPr lang="en-US" altLang="ja-JP" sz="1199" dirty="0">
                <a:solidFill>
                  <a:schemeClr val="bg1"/>
                </a:solidFill>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381973896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F96B8-36E7-65EB-68F6-36708F773491}"/>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AF93306-8D9C-D26D-65E4-DC2084A5A5A4}"/>
              </a:ext>
            </a:extLst>
          </p:cNvPr>
          <p:cNvSpPr txBox="1"/>
          <p:nvPr/>
        </p:nvSpPr>
        <p:spPr>
          <a:xfrm>
            <a:off x="504674" y="3013934"/>
            <a:ext cx="11182652" cy="1645066"/>
          </a:xfrm>
          <a:prstGeom prst="rect">
            <a:avLst/>
          </a:prstGeom>
          <a:noFill/>
        </p:spPr>
        <p:txBody>
          <a:bodyPr wrap="square">
            <a:spAutoFit/>
          </a:bodyPr>
          <a:lstStyle/>
          <a:p>
            <a:pPr algn="ctr">
              <a:spcAft>
                <a:spcPts val="600"/>
              </a:spcAft>
            </a:pPr>
            <a:r>
              <a:rPr lang="en-US" altLang="ja-JP" sz="4795" b="1" dirty="0">
                <a:latin typeface="Meiryo UI" panose="020B0604030504040204" pitchFamily="50" charset="-128"/>
                <a:ea typeface="Meiryo UI" panose="020B0604030504040204" pitchFamily="50" charset="-128"/>
              </a:rPr>
              <a:t>(4)</a:t>
            </a:r>
            <a:r>
              <a:rPr lang="ja-JP" altLang="en-US" sz="4795" b="1" dirty="0">
                <a:latin typeface="Meiryo UI" panose="020B0604030504040204" pitchFamily="50" charset="-128"/>
                <a:ea typeface="Meiryo UI" panose="020B0604030504040204" pitchFamily="50" charset="-128"/>
              </a:rPr>
              <a:t>世界がつながっていることを</a:t>
            </a:r>
            <a:endParaRPr lang="en-US" altLang="ja-JP" sz="4795" b="1" dirty="0">
              <a:latin typeface="Meiryo UI" panose="020B0604030504040204" pitchFamily="50" charset="-128"/>
              <a:ea typeface="Meiryo UI" panose="020B0604030504040204" pitchFamily="50" charset="-128"/>
            </a:endParaRPr>
          </a:p>
          <a:p>
            <a:pPr algn="ctr">
              <a:spcAft>
                <a:spcPts val="600"/>
              </a:spcAft>
            </a:pPr>
            <a:r>
              <a:rPr lang="ja-JP" altLang="en-US" sz="4795" b="1" dirty="0">
                <a:latin typeface="Meiryo UI" panose="020B0604030504040204" pitchFamily="50" charset="-128"/>
                <a:ea typeface="Meiryo UI" panose="020B0604030504040204" pitchFamily="50" charset="-128"/>
              </a:rPr>
              <a:t>衛星データで知って味わう</a:t>
            </a:r>
          </a:p>
        </p:txBody>
      </p:sp>
    </p:spTree>
    <p:extLst>
      <p:ext uri="{BB962C8B-B14F-4D97-AF65-F5344CB8AC3E}">
        <p14:creationId xmlns:p14="http://schemas.microsoft.com/office/powerpoint/2010/main" val="222234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画像">
            <a:extLst>
              <a:ext uri="{FF2B5EF4-FFF2-40B4-BE49-F238E27FC236}">
                <a16:creationId xmlns:a16="http://schemas.microsoft.com/office/drawing/2014/main" id="{26AA0EAD-C386-843A-E0BA-55C54A2688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1254"/>
            <a:ext cx="12192000" cy="8129254"/>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A852F914-AE30-6D2E-566B-8F026E4C767D}"/>
              </a:ext>
            </a:extLst>
          </p:cNvPr>
          <p:cNvSpPr txBox="1"/>
          <p:nvPr/>
        </p:nvSpPr>
        <p:spPr>
          <a:xfrm>
            <a:off x="10943664"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72414599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CE2E0-3D28-87D3-AB45-6F7F5B481D06}"/>
            </a:ext>
          </a:extLst>
        </p:cNvPr>
        <p:cNvGrpSpPr/>
        <p:nvPr/>
      </p:nvGrpSpPr>
      <p:grpSpPr>
        <a:xfrm>
          <a:off x="0" y="0"/>
          <a:ext cx="0" cy="0"/>
          <a:chOff x="0" y="0"/>
          <a:chExt cx="0" cy="0"/>
        </a:xfrm>
      </p:grpSpPr>
      <p:pic>
        <p:nvPicPr>
          <p:cNvPr id="60418" name="Picture 2" descr="画像">
            <a:extLst>
              <a:ext uri="{FF2B5EF4-FFF2-40B4-BE49-F238E27FC236}">
                <a16:creationId xmlns:a16="http://schemas.microsoft.com/office/drawing/2014/main" id="{72F245E6-A98E-2279-E0F7-D01684D197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1254"/>
            <a:ext cx="12192000" cy="8129254"/>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BD446F65-19D2-2A8B-91EB-EA132AFAD8B0}"/>
              </a:ext>
            </a:extLst>
          </p:cNvPr>
          <p:cNvSpPr txBox="1"/>
          <p:nvPr/>
        </p:nvSpPr>
        <p:spPr>
          <a:xfrm>
            <a:off x="2661745" y="641736"/>
            <a:ext cx="6097772" cy="584775"/>
          </a:xfrm>
          <a:prstGeom prst="rect">
            <a:avLst/>
          </a:prstGeom>
          <a:noFill/>
        </p:spPr>
        <p:txBody>
          <a:bodyPr wrap="square">
            <a:spAutoFit/>
          </a:bodyPr>
          <a:lstStyle/>
          <a:p>
            <a:r>
              <a:rPr lang="ja-JP" altLang="en-US" sz="3200" b="1" i="0" dirty="0">
                <a:effectLst/>
                <a:latin typeface="Meiryo UI" panose="020B0604030504040204" pitchFamily="50" charset="-128"/>
                <a:ea typeface="Meiryo UI" panose="020B0604030504040204" pitchFamily="50" charset="-128"/>
              </a:rPr>
              <a:t>タクラマカン砂漠</a:t>
            </a:r>
            <a:endParaRPr lang="ja-JP" altLang="en-US" sz="3200" b="1"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ED3AAF89-A800-CA90-0F24-4B9AA982D25F}"/>
              </a:ext>
            </a:extLst>
          </p:cNvPr>
          <p:cNvSpPr txBox="1"/>
          <p:nvPr/>
        </p:nvSpPr>
        <p:spPr>
          <a:xfrm>
            <a:off x="10943664"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409918047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4F021-7425-2E20-61DE-A0159575978E}"/>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47EB8E78-D330-EC96-A232-44B4B5417ABC}"/>
              </a:ext>
            </a:extLst>
          </p:cNvPr>
          <p:cNvPicPr>
            <a:picLocks noChangeAspect="1"/>
          </p:cNvPicPr>
          <p:nvPr/>
        </p:nvPicPr>
        <p:blipFill rotWithShape="1">
          <a:blip r:embed="rId2"/>
          <a:srcRect l="10801" t="25391" r="21347" b="11739"/>
          <a:stretch/>
        </p:blipFill>
        <p:spPr>
          <a:xfrm>
            <a:off x="0" y="2775"/>
            <a:ext cx="12289142" cy="6405014"/>
          </a:xfrm>
          <a:prstGeom prst="rect">
            <a:avLst/>
          </a:prstGeom>
        </p:spPr>
      </p:pic>
      <p:sp>
        <p:nvSpPr>
          <p:cNvPr id="5" name="テキスト ボックス 4">
            <a:extLst>
              <a:ext uri="{FF2B5EF4-FFF2-40B4-BE49-F238E27FC236}">
                <a16:creationId xmlns:a16="http://schemas.microsoft.com/office/drawing/2014/main" id="{E7A9FDF4-121F-B5E7-4D84-ECBFA39194AB}"/>
              </a:ext>
            </a:extLst>
          </p:cNvPr>
          <p:cNvSpPr txBox="1"/>
          <p:nvPr/>
        </p:nvSpPr>
        <p:spPr>
          <a:xfrm>
            <a:off x="-65246" y="6549158"/>
            <a:ext cx="8373278" cy="307457"/>
          </a:xfrm>
          <a:prstGeom prst="rect">
            <a:avLst/>
          </a:prstGeom>
          <a:noFill/>
        </p:spPr>
        <p:txBody>
          <a:bodyPr wrap="square" rtlCol="0">
            <a:spAutoFit/>
          </a:bodyPr>
          <a:lstStyle/>
          <a:p>
            <a:r>
              <a:rPr lang="ja-JP" altLang="en-US" sz="1399" dirty="0">
                <a:latin typeface="Meiryo UI" panose="020B0604030504040204" pitchFamily="50" charset="-128"/>
                <a:ea typeface="Meiryo UI" panose="020B0604030504040204" pitchFamily="50" charset="-128"/>
              </a:rPr>
              <a:t>🄫</a:t>
            </a:r>
            <a:r>
              <a:rPr lang="en-US" altLang="ja-JP" sz="1399" dirty="0">
                <a:latin typeface="Meiryo UI" panose="020B0604030504040204" pitchFamily="50" charset="-128"/>
                <a:ea typeface="Meiryo UI" panose="020B0604030504040204" pitchFamily="50" charset="-128"/>
              </a:rPr>
              <a:t>JAXA/EORC </a:t>
            </a:r>
            <a:r>
              <a:rPr lang="en-US" altLang="ja-JP" sz="1399" dirty="0" err="1">
                <a:latin typeface="Meiryo UI" panose="020B0604030504040204" pitchFamily="50" charset="-128"/>
                <a:ea typeface="Meiryo UI" panose="020B0604030504040204" pitchFamily="50" charset="-128"/>
              </a:rPr>
              <a:t>GSMaP</a:t>
            </a:r>
            <a:r>
              <a:rPr lang="en-US" altLang="ja-JP" sz="1399" dirty="0">
                <a:latin typeface="Meiryo UI" panose="020B0604030504040204" pitchFamily="50" charset="-128"/>
                <a:ea typeface="Meiryo UI" panose="020B0604030504040204" pitchFamily="50" charset="-128"/>
              </a:rPr>
              <a:t>, NASA Blue Marble</a:t>
            </a:r>
            <a:endParaRPr lang="ja-JP" altLang="en-US" sz="1399" dirty="0">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C2BFF45C-F77C-B059-66CA-531F063ADEB9}"/>
              </a:ext>
            </a:extLst>
          </p:cNvPr>
          <p:cNvSpPr/>
          <p:nvPr/>
        </p:nvSpPr>
        <p:spPr>
          <a:xfrm>
            <a:off x="3209925" y="2134794"/>
            <a:ext cx="695326" cy="49410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1631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D6FB636C-8E15-D01B-A165-03145E4661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6600"/>
            <a:ext cx="12192000" cy="5383213"/>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4CF71537-FAFB-46CA-70B1-C2F3E71AE910}"/>
              </a:ext>
            </a:extLst>
          </p:cNvPr>
          <p:cNvSpPr txBox="1"/>
          <p:nvPr/>
        </p:nvSpPr>
        <p:spPr>
          <a:xfrm>
            <a:off x="11090460" y="5469665"/>
            <a:ext cx="1334622" cy="276711"/>
          </a:xfrm>
          <a:prstGeom prst="rect">
            <a:avLst/>
          </a:prstGeom>
          <a:noFill/>
        </p:spPr>
        <p:txBody>
          <a:bodyPr wrap="square" rtlCol="0">
            <a:spAutoFit/>
          </a:bodyPr>
          <a:lstStyle/>
          <a:p>
            <a:pPr defTabSz="1088236">
              <a:spcAft>
                <a:spcPts val="1199"/>
              </a:spcAft>
              <a:defRPr/>
            </a:pPr>
            <a:r>
              <a:rPr lang="en-US" altLang="ja-JP" sz="1200" dirty="0">
                <a:solidFill>
                  <a:prstClr val="white"/>
                </a:solidFill>
                <a:latin typeface="Meiryo UI" panose="020B0604030504040204" pitchFamily="50" charset="-128"/>
                <a:ea typeface="Meiryo UI" panose="020B0604030504040204" pitchFamily="50" charset="-128"/>
              </a:rPr>
              <a:t>©</a:t>
            </a:r>
            <a:r>
              <a:rPr lang="ja-JP" altLang="en-US" sz="1200" dirty="0">
                <a:solidFill>
                  <a:prstClr val="white"/>
                </a:solidFill>
                <a:latin typeface="Meiryo UI" panose="020B0604030504040204" pitchFamily="50" charset="-128"/>
                <a:ea typeface="Meiryo UI" panose="020B0604030504040204" pitchFamily="50" charset="-128"/>
              </a:rPr>
              <a:t>気象庁</a:t>
            </a:r>
            <a:endParaRPr lang="en-US" altLang="ja-JP" sz="1200"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5023468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モニターに映ったゲームの画面&#10;&#10;AI 生成コンテンツは誤りを含む可能性があります。">
            <a:extLst>
              <a:ext uri="{FF2B5EF4-FFF2-40B4-BE49-F238E27FC236}">
                <a16:creationId xmlns:a16="http://schemas.microsoft.com/office/drawing/2014/main" id="{0831E5DC-398A-887A-BF78-DE6CF4804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278" y="0"/>
            <a:ext cx="11657444" cy="6858000"/>
          </a:xfrm>
          <a:prstGeom prst="rect">
            <a:avLst/>
          </a:prstGeom>
        </p:spPr>
      </p:pic>
      <p:sp>
        <p:nvSpPr>
          <p:cNvPr id="2" name="楕円 1">
            <a:extLst>
              <a:ext uri="{FF2B5EF4-FFF2-40B4-BE49-F238E27FC236}">
                <a16:creationId xmlns:a16="http://schemas.microsoft.com/office/drawing/2014/main" id="{53336332-1E8D-C7BC-C594-D9C030DE2740}"/>
              </a:ext>
            </a:extLst>
          </p:cNvPr>
          <p:cNvSpPr/>
          <p:nvPr/>
        </p:nvSpPr>
        <p:spPr>
          <a:xfrm>
            <a:off x="2107634" y="2934894"/>
            <a:ext cx="1449757" cy="73523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40745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2FC76-9BEB-701C-DFAA-5D6F9B34B9C0}"/>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48969C2-6AB9-BCF0-853E-114197983496}"/>
              </a:ext>
            </a:extLst>
          </p:cNvPr>
          <p:cNvSpPr txBox="1"/>
          <p:nvPr/>
        </p:nvSpPr>
        <p:spPr>
          <a:xfrm>
            <a:off x="2119387" y="1753363"/>
            <a:ext cx="11737813" cy="3351274"/>
          </a:xfrm>
          <a:prstGeom prst="rect">
            <a:avLst/>
          </a:prstGeom>
          <a:noFill/>
        </p:spPr>
        <p:txBody>
          <a:bodyPr wrap="square">
            <a:spAutoFit/>
          </a:bodyPr>
          <a:lstStyle/>
          <a:p>
            <a:pPr defTabSz="1088236">
              <a:spcAft>
                <a:spcPts val="2997"/>
              </a:spcAft>
              <a:defRPr/>
            </a:pPr>
            <a:r>
              <a:rPr lang="ja-JP" altLang="en-US" sz="5395" b="1" dirty="0">
                <a:solidFill>
                  <a:prstClr val="white"/>
                </a:solidFill>
                <a:latin typeface="Meiryo UI" panose="020B0604030504040204" pitchFamily="50" charset="-128"/>
                <a:ea typeface="Meiryo UI" panose="020B0604030504040204" pitchFamily="50" charset="-128"/>
              </a:rPr>
              <a:t>① 寒い</a:t>
            </a:r>
            <a:endParaRPr lang="en-US" altLang="ja-JP" sz="5395" b="1" dirty="0">
              <a:solidFill>
                <a:prstClr val="white"/>
              </a:solidFill>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solidFill>
                  <a:prstClr val="white"/>
                </a:solidFill>
                <a:latin typeface="Meiryo UI" panose="020B0604030504040204" pitchFamily="50" charset="-128"/>
                <a:ea typeface="Meiryo UI" panose="020B0604030504040204" pitchFamily="50" charset="-128"/>
              </a:rPr>
              <a:t>② 暑い</a:t>
            </a:r>
            <a:endParaRPr lang="en-US" altLang="ja-JP" sz="5395" b="1" dirty="0">
              <a:solidFill>
                <a:prstClr val="white"/>
              </a:solidFill>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solidFill>
                  <a:srgbClr val="0070C0"/>
                </a:solidFill>
                <a:latin typeface="Meiryo UI" panose="020B0604030504040204" pitchFamily="50" charset="-128"/>
                <a:ea typeface="Meiryo UI" panose="020B0604030504040204" pitchFamily="50" charset="-128"/>
              </a:rPr>
              <a:t>③ 寒くて暑い</a:t>
            </a:r>
            <a:endParaRPr lang="ja-JP" altLang="en-US" sz="4795" b="1" dirty="0">
              <a:solidFill>
                <a:srgbClr val="0070C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9170891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80316-F6D5-4781-1576-9E37CFD3BCD2}"/>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82B48CFB-2C40-311C-5E7D-9A395F78B6F7}"/>
              </a:ext>
            </a:extLst>
          </p:cNvPr>
          <p:cNvSpPr txBox="1"/>
          <p:nvPr/>
        </p:nvSpPr>
        <p:spPr>
          <a:xfrm>
            <a:off x="541187" y="2666462"/>
            <a:ext cx="11182652" cy="1722010"/>
          </a:xfrm>
          <a:prstGeom prst="rect">
            <a:avLst/>
          </a:prstGeom>
          <a:noFill/>
        </p:spPr>
        <p:txBody>
          <a:bodyPr wrap="square">
            <a:spAutoFit/>
          </a:bodyPr>
          <a:lstStyle/>
          <a:p>
            <a:pPr algn="ctr">
              <a:spcAft>
                <a:spcPts val="1199"/>
              </a:spcAft>
            </a:pPr>
            <a:r>
              <a:rPr lang="en-US" altLang="ja-JP" sz="4795" b="1" dirty="0">
                <a:latin typeface="Meiryo UI" panose="020B0604030504040204" pitchFamily="50" charset="-128"/>
                <a:ea typeface="Meiryo UI" panose="020B0604030504040204" pitchFamily="50" charset="-128"/>
              </a:rPr>
              <a:t>(5)</a:t>
            </a:r>
            <a:r>
              <a:rPr lang="ja-JP" altLang="en-US" sz="4795" b="1" dirty="0">
                <a:latin typeface="Meiryo UI" panose="020B0604030504040204" pitchFamily="50" charset="-128"/>
                <a:ea typeface="Meiryo UI" panose="020B0604030504040204" pitchFamily="50" charset="-128"/>
              </a:rPr>
              <a:t>見えているものの裏にある状況を</a:t>
            </a: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衛星データで知って味わう</a:t>
            </a:r>
          </a:p>
        </p:txBody>
      </p:sp>
    </p:spTree>
    <p:extLst>
      <p:ext uri="{BB962C8B-B14F-4D97-AF65-F5344CB8AC3E}">
        <p14:creationId xmlns:p14="http://schemas.microsoft.com/office/powerpoint/2010/main" val="4105076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D45B4-A7FD-E590-C1DC-A80C55C920B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D1696AC-7C1E-AC63-716B-253AC6A93D09}"/>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E374C2DA-CC54-B67D-5BD2-93A33DE896BD}"/>
              </a:ext>
            </a:extLst>
          </p:cNvPr>
          <p:cNvSpPr>
            <a:spLocks noGrp="1"/>
          </p:cNvSpPr>
          <p:nvPr>
            <p:ph idx="1"/>
          </p:nvPr>
        </p:nvSpPr>
        <p:spPr/>
        <p:txBody>
          <a:bodyPr/>
          <a:lstStyle/>
          <a:p>
            <a:endParaRPr kumimoji="1" lang="ja-JP" altLang="en-US"/>
          </a:p>
        </p:txBody>
      </p:sp>
      <p:pic>
        <p:nvPicPr>
          <p:cNvPr id="5122" name="Picture 2">
            <a:extLst>
              <a:ext uri="{FF2B5EF4-FFF2-40B4-BE49-F238E27FC236}">
                <a16:creationId xmlns:a16="http://schemas.microsoft.com/office/drawing/2014/main" id="{3FBD9593-71ED-0175-2AE8-F26C7DC57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240E7715-F009-FDB0-6A2B-0B5F3A04F3C6}"/>
              </a:ext>
            </a:extLst>
          </p:cNvPr>
          <p:cNvSpPr txBox="1"/>
          <p:nvPr/>
        </p:nvSpPr>
        <p:spPr>
          <a:xfrm>
            <a:off x="10943664"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356750190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PIA02991_shift">
            <a:extLst>
              <a:ext uri="{FF2B5EF4-FFF2-40B4-BE49-F238E27FC236}">
                <a16:creationId xmlns:a16="http://schemas.microsoft.com/office/drawing/2014/main" id="{C266AED4-7885-91EB-C539-4D1E2070D138}"/>
              </a:ext>
            </a:extLst>
          </p:cNvPr>
          <p:cNvPicPr>
            <a:picLocks noChangeAspect="1" noChangeArrowheads="1"/>
          </p:cNvPicPr>
          <p:nvPr/>
        </p:nvPicPr>
        <p:blipFill>
          <a:blip r:embed="rId2" cstate="email"/>
          <a:srcRect/>
          <a:stretch>
            <a:fillRect/>
          </a:stretch>
        </p:blipFill>
        <p:spPr bwMode="auto">
          <a:xfrm>
            <a:off x="0" y="438740"/>
            <a:ext cx="12192000" cy="6096002"/>
          </a:xfrm>
          <a:prstGeom prst="rect">
            <a:avLst/>
          </a:prstGeom>
          <a:noFill/>
          <a:ln w="9525">
            <a:noFill/>
            <a:miter lim="800000"/>
            <a:headEnd/>
            <a:tailEnd/>
          </a:ln>
        </p:spPr>
      </p:pic>
      <p:sp>
        <p:nvSpPr>
          <p:cNvPr id="3" name="出典：グラフのキャプション入る">
            <a:extLst>
              <a:ext uri="{FF2B5EF4-FFF2-40B4-BE49-F238E27FC236}">
                <a16:creationId xmlns:a16="http://schemas.microsoft.com/office/drawing/2014/main" id="{BDA63D61-E501-404C-0BB6-310F2C1D3579}"/>
              </a:ext>
            </a:extLst>
          </p:cNvPr>
          <p:cNvSpPr txBox="1"/>
          <p:nvPr/>
        </p:nvSpPr>
        <p:spPr>
          <a:xfrm>
            <a:off x="8223304" y="6226900"/>
            <a:ext cx="3810000" cy="19236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r">
              <a:lnSpc>
                <a:spcPct val="80000"/>
              </a:lnSpc>
              <a:defRPr sz="2500">
                <a:solidFill>
                  <a:schemeClr val="accent3">
                    <a:hueOff val="12117588"/>
                    <a:satOff val="-20284"/>
                    <a:lumOff val="-26497"/>
                  </a:schemeClr>
                </a:solidFill>
                <a:latin typeface="ヒラギノ角ゴ ProN W4"/>
                <a:ea typeface="ヒラギノ角ゴ ProN W4"/>
                <a:cs typeface="ヒラギノ角ゴ ProN W4"/>
                <a:sym typeface="ヒラギノ角ゴ ProN W4"/>
              </a:defRPr>
            </a:lvl1pPr>
          </a:lstStyle>
          <a:p>
            <a:pPr>
              <a:lnSpc>
                <a:spcPct val="100000"/>
              </a:lnSpc>
            </a:pPr>
            <a:r>
              <a:rPr lang="en-US" altLang="ja-JP" sz="1250" dirty="0">
                <a:solidFill>
                  <a:schemeClr val="tx1"/>
                </a:solidFill>
                <a:latin typeface="Meiryo UI" panose="020B0604030504040204" pitchFamily="50" charset="-128"/>
                <a:ea typeface="Meiryo UI" panose="020B0604030504040204" pitchFamily="50" charset="-128"/>
                <a:cs typeface="Segoe UI" panose="020B0502040204020203" pitchFamily="34" charset="0"/>
              </a:rPr>
              <a:t>Data Source : NASA</a:t>
            </a:r>
            <a:r>
              <a:rPr lang="ja-JP" altLang="en-US" sz="1250" dirty="0">
                <a:solidFill>
                  <a:schemeClr val="tx1"/>
                </a:solidFill>
                <a:latin typeface="Meiryo UI" panose="020B0604030504040204" pitchFamily="50" charset="-128"/>
                <a:ea typeface="Meiryo UI" panose="020B0604030504040204" pitchFamily="50" charset="-128"/>
                <a:cs typeface="Segoe UI" panose="020B0502040204020203" pitchFamily="34" charset="0"/>
              </a:rPr>
              <a:t>（</a:t>
            </a:r>
            <a:r>
              <a:rPr lang="en-US" altLang="ja-JP" sz="1250" dirty="0">
                <a:solidFill>
                  <a:schemeClr val="tx1"/>
                </a:solidFill>
                <a:latin typeface="Meiryo UI" panose="020B0604030504040204" pitchFamily="50" charset="-128"/>
                <a:ea typeface="Meiryo UI" panose="020B0604030504040204" pitchFamily="50" charset="-128"/>
                <a:cs typeface="Segoe UI" panose="020B0502040204020203" pitchFamily="34" charset="0"/>
              </a:rPr>
              <a:t>DMSP</a:t>
            </a:r>
            <a:r>
              <a:rPr lang="ja-JP" altLang="en-US" sz="1250" dirty="0">
                <a:solidFill>
                  <a:schemeClr val="tx1"/>
                </a:solidFill>
                <a:latin typeface="Meiryo UI" panose="020B0604030504040204" pitchFamily="50" charset="-128"/>
                <a:ea typeface="Meiryo UI" panose="020B0604030504040204" pitchFamily="50" charset="-128"/>
                <a:cs typeface="Segoe UI" panose="020B0502040204020203" pitchFamily="34" charset="0"/>
              </a:rPr>
              <a:t>）</a:t>
            </a:r>
            <a:endParaRPr lang="en-US" altLang="ja-JP" sz="1250" dirty="0">
              <a:solidFill>
                <a:schemeClr val="tx1"/>
              </a:solidFill>
              <a:latin typeface="Meiryo UI" panose="020B0604030504040204" pitchFamily="50" charset="-128"/>
              <a:ea typeface="Meiryo UI" panose="020B0604030504040204" pitchFamily="50" charset="-128"/>
              <a:cs typeface="Segoe UI" panose="020B0502040204020203" pitchFamily="34" charset="0"/>
            </a:endParaRPr>
          </a:p>
        </p:txBody>
      </p:sp>
    </p:spTree>
    <p:extLst>
      <p:ext uri="{BB962C8B-B14F-4D97-AF65-F5344CB8AC3E}">
        <p14:creationId xmlns:p14="http://schemas.microsoft.com/office/powerpoint/2010/main" val="58545746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2B78235-4A25-D72F-F54B-F6215CD03021}"/>
              </a:ext>
            </a:extLst>
          </p:cNvPr>
          <p:cNvPicPr>
            <a:picLocks noChangeAspect="1" noChangeArrowheads="1"/>
          </p:cNvPicPr>
          <p:nvPr/>
        </p:nvPicPr>
        <p:blipFill>
          <a:blip r:embed="rId2" cstate="print"/>
          <a:srcRect/>
          <a:stretch>
            <a:fillRect/>
          </a:stretch>
        </p:blipFill>
        <p:spPr bwMode="auto">
          <a:xfrm>
            <a:off x="-1" y="0"/>
            <a:ext cx="12030635" cy="7341530"/>
          </a:xfrm>
          <a:prstGeom prst="rect">
            <a:avLst/>
          </a:prstGeom>
          <a:noFill/>
          <a:ln w="9525">
            <a:noFill/>
            <a:miter lim="800000"/>
            <a:headEnd/>
            <a:tailEnd/>
          </a:ln>
        </p:spPr>
      </p:pic>
      <p:sp>
        <p:nvSpPr>
          <p:cNvPr id="3" name="テキスト ボックス 2">
            <a:extLst>
              <a:ext uri="{FF2B5EF4-FFF2-40B4-BE49-F238E27FC236}">
                <a16:creationId xmlns:a16="http://schemas.microsoft.com/office/drawing/2014/main" id="{7E67FE04-4625-49FD-E8C6-FD06530BD5B3}"/>
              </a:ext>
            </a:extLst>
          </p:cNvPr>
          <p:cNvSpPr txBox="1"/>
          <p:nvPr/>
        </p:nvSpPr>
        <p:spPr>
          <a:xfrm>
            <a:off x="10715064" y="6581289"/>
            <a:ext cx="1334622" cy="27687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a:t>
            </a:r>
            <a:r>
              <a:rPr lang="ja-JP" altLang="en-US" sz="1199" dirty="0">
                <a:solidFill>
                  <a:prstClr val="white"/>
                </a:solidFill>
                <a:latin typeface="Meiryo UI" panose="020B0604030504040204" pitchFamily="50" charset="-128"/>
                <a:ea typeface="Meiryo UI" panose="020B0604030504040204" pitchFamily="50" charset="-128"/>
              </a:rPr>
              <a:t>アジア開発銀行</a:t>
            </a:r>
            <a:endParaRPr lang="en-US" altLang="ja-JP" sz="1199"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670888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32410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34E6B-9879-7963-4C45-732E08AED64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47890E6-DAB6-8ECF-DF63-1B9EA789C933}"/>
              </a:ext>
            </a:extLst>
          </p:cNvPr>
          <p:cNvSpPr txBox="1"/>
          <p:nvPr/>
        </p:nvSpPr>
        <p:spPr>
          <a:xfrm>
            <a:off x="504674" y="3013934"/>
            <a:ext cx="11182652"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特別授業のまとめ</a:t>
            </a:r>
          </a:p>
        </p:txBody>
      </p:sp>
    </p:spTree>
    <p:extLst>
      <p:ext uri="{BB962C8B-B14F-4D97-AF65-F5344CB8AC3E}">
        <p14:creationId xmlns:p14="http://schemas.microsoft.com/office/powerpoint/2010/main" val="63367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6E9D8-BFF7-7076-80FA-49514B85A473}"/>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109EF46-46B8-FA69-7989-C6DE95885E93}"/>
              </a:ext>
            </a:extLst>
          </p:cNvPr>
          <p:cNvSpPr txBox="1"/>
          <p:nvPr/>
        </p:nvSpPr>
        <p:spPr>
          <a:xfrm>
            <a:off x="826718" y="768817"/>
            <a:ext cx="10647123" cy="4401205"/>
          </a:xfrm>
          <a:prstGeom prst="rect">
            <a:avLst/>
          </a:prstGeom>
          <a:noFill/>
        </p:spPr>
        <p:txBody>
          <a:bodyPr wrap="square">
            <a:spAutoFit/>
          </a:bodyPr>
          <a:lstStyle/>
          <a:p>
            <a:pPr algn="ctr" defTabSz="1088236">
              <a:defRPr/>
            </a:pPr>
            <a:r>
              <a:rPr lang="ja-JP" altLang="en-US" sz="4000" b="1" dirty="0">
                <a:solidFill>
                  <a:prstClr val="white"/>
                </a:solidFill>
                <a:latin typeface="Meiryo UI" panose="020B0604030504040204" pitchFamily="50" charset="-128"/>
                <a:ea typeface="Meiryo UI" panose="020B0604030504040204" pitchFamily="50" charset="-128"/>
              </a:rPr>
              <a:t>「宇宙から見る地球」</a:t>
            </a:r>
            <a:endParaRPr lang="en-US" altLang="ja-JP" sz="4000" b="1" dirty="0">
              <a:solidFill>
                <a:prstClr val="white"/>
              </a:solidFill>
              <a:latin typeface="Meiryo UI" panose="020B0604030504040204" pitchFamily="50" charset="-128"/>
              <a:ea typeface="Meiryo UI" panose="020B0604030504040204" pitchFamily="50" charset="-128"/>
            </a:endParaRPr>
          </a:p>
          <a:p>
            <a:pPr defTabSz="1088236">
              <a:defRPr/>
            </a:pP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r>
              <a:rPr lang="ja-JP" altLang="en-US" sz="4000" b="1" dirty="0">
                <a:solidFill>
                  <a:prstClr val="white"/>
                </a:solidFill>
                <a:latin typeface="Meiryo UI" panose="020B0604030504040204" pitchFamily="50" charset="-128"/>
                <a:ea typeface="Meiryo UI" panose="020B0604030504040204" pitchFamily="50" charset="-128"/>
              </a:rPr>
              <a:t>人間の目で見て、直感的に味わう素晴らしさ</a:t>
            </a: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r>
              <a:rPr lang="ja-JP" altLang="en-US" sz="4000" b="1" dirty="0">
                <a:solidFill>
                  <a:prstClr val="white"/>
                </a:solidFill>
                <a:latin typeface="Meiryo UI" panose="020B0604030504040204" pitchFamily="50" charset="-128"/>
                <a:ea typeface="Meiryo UI" panose="020B0604030504040204" pitchFamily="50" charset="-128"/>
              </a:rPr>
              <a:t>衛星データをいろんなビジネスなどで使う可能性</a:t>
            </a: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r>
              <a:rPr lang="ja-JP" altLang="en-US" sz="4000" b="1" dirty="0">
                <a:solidFill>
                  <a:prstClr val="white"/>
                </a:solidFill>
                <a:latin typeface="Meiryo UI" panose="020B0604030504040204" pitchFamily="50" charset="-128"/>
                <a:ea typeface="Meiryo UI" panose="020B0604030504040204" pitchFamily="50" charset="-128"/>
              </a:rPr>
              <a:t>二つを組み合わせることでより深く味わえること</a:t>
            </a:r>
          </a:p>
        </p:txBody>
      </p:sp>
    </p:spTree>
    <p:extLst>
      <p:ext uri="{BB962C8B-B14F-4D97-AF65-F5344CB8AC3E}">
        <p14:creationId xmlns:p14="http://schemas.microsoft.com/office/powerpoint/2010/main" val="184348210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7E26E-A8CA-4179-350F-0DA734926BC3}"/>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5C229B1-26BB-690E-30F0-BAB541C5B191}"/>
              </a:ext>
            </a:extLst>
          </p:cNvPr>
          <p:cNvSpPr txBox="1"/>
          <p:nvPr/>
        </p:nvSpPr>
        <p:spPr>
          <a:xfrm>
            <a:off x="687544" y="911692"/>
            <a:ext cx="10889937" cy="4401205"/>
          </a:xfrm>
          <a:prstGeom prst="rect">
            <a:avLst/>
          </a:prstGeom>
          <a:noFill/>
        </p:spPr>
        <p:txBody>
          <a:bodyPr wrap="square">
            <a:spAutoFit/>
          </a:bodyPr>
          <a:lstStyle/>
          <a:p>
            <a:pPr algn="ctr" defTabSz="1088236">
              <a:defRPr/>
            </a:pPr>
            <a:r>
              <a:rPr lang="ja-JP" altLang="en-US" sz="4000" b="1" dirty="0">
                <a:solidFill>
                  <a:prstClr val="white"/>
                </a:solidFill>
                <a:latin typeface="Meiryo UI" panose="020B0604030504040204" pitchFamily="50" charset="-128"/>
                <a:ea typeface="Meiryo UI" panose="020B0604030504040204" pitchFamily="50" charset="-128"/>
              </a:rPr>
              <a:t>持って帰ってほしいもの</a:t>
            </a:r>
            <a:endParaRPr lang="en-US" altLang="ja-JP" sz="4000" b="1" dirty="0">
              <a:solidFill>
                <a:prstClr val="white"/>
              </a:solidFill>
              <a:latin typeface="Meiryo UI" panose="020B0604030504040204" pitchFamily="50" charset="-128"/>
              <a:ea typeface="Meiryo UI" panose="020B0604030504040204" pitchFamily="50" charset="-128"/>
            </a:endParaRPr>
          </a:p>
          <a:p>
            <a:pPr algn="ctr" defTabSz="1088236">
              <a:defRPr/>
            </a:pP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r>
              <a:rPr lang="ja-JP" altLang="en-US" sz="4000" b="1" dirty="0">
                <a:solidFill>
                  <a:prstClr val="white"/>
                </a:solidFill>
                <a:latin typeface="Meiryo UI" panose="020B0604030504040204" pitchFamily="50" charset="-128"/>
                <a:ea typeface="Meiryo UI" panose="020B0604030504040204" pitchFamily="50" charset="-128"/>
              </a:rPr>
              <a:t>宇宙や地球の知識、興味・関心</a:t>
            </a: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r>
              <a:rPr lang="ja-JP" altLang="en-US" sz="4000" b="1" dirty="0">
                <a:solidFill>
                  <a:prstClr val="white"/>
                </a:solidFill>
                <a:latin typeface="Meiryo UI" panose="020B0604030504040204" pitchFamily="50" charset="-128"/>
                <a:ea typeface="Meiryo UI" panose="020B0604030504040204" pitchFamily="50" charset="-128"/>
              </a:rPr>
              <a:t>「宇宙から見る地球」が自分ゴトになりそうな感覚</a:t>
            </a: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endParaRPr lang="en-US" altLang="ja-JP" sz="4000" b="1" dirty="0">
              <a:solidFill>
                <a:prstClr val="white"/>
              </a:solidFill>
              <a:latin typeface="Meiryo UI" panose="020B0604030504040204" pitchFamily="50" charset="-128"/>
              <a:ea typeface="Meiryo UI" panose="020B0604030504040204" pitchFamily="50" charset="-128"/>
            </a:endParaRPr>
          </a:p>
          <a:p>
            <a:pPr marL="571500" indent="-571500" defTabSz="1088236">
              <a:buFont typeface="Wingdings" panose="05000000000000000000" pitchFamily="2" charset="2"/>
              <a:buChar char="l"/>
              <a:defRPr/>
            </a:pPr>
            <a:r>
              <a:rPr lang="ja-JP" altLang="en-US" sz="4000" b="1" dirty="0">
                <a:solidFill>
                  <a:prstClr val="white"/>
                </a:solidFill>
                <a:latin typeface="Meiryo UI" panose="020B0604030504040204" pitchFamily="50" charset="-128"/>
                <a:ea typeface="Meiryo UI" panose="020B0604030504040204" pitchFamily="50" charset="-128"/>
              </a:rPr>
              <a:t>地球、日本、自分の新しいとらえ方</a:t>
            </a:r>
            <a:r>
              <a:rPr lang="en-US" altLang="ja-JP" sz="4000" b="1" dirty="0">
                <a:solidFill>
                  <a:prstClr val="white"/>
                </a:solidFill>
                <a:latin typeface="Meiryo UI" panose="020B0604030504040204" pitchFamily="50" charset="-128"/>
                <a:ea typeface="Meiryo UI" panose="020B0604030504040204" pitchFamily="50" charset="-128"/>
              </a:rPr>
              <a:t>(</a:t>
            </a:r>
            <a:r>
              <a:rPr lang="ja-JP" altLang="en-US" sz="4000" b="1" dirty="0">
                <a:solidFill>
                  <a:prstClr val="white"/>
                </a:solidFill>
                <a:latin typeface="Meiryo UI" panose="020B0604030504040204" pitchFamily="50" charset="-128"/>
                <a:ea typeface="Meiryo UI" panose="020B0604030504040204" pitchFamily="50" charset="-128"/>
              </a:rPr>
              <a:t>新しい視点</a:t>
            </a:r>
            <a:r>
              <a:rPr lang="en-US" altLang="ja-JP" sz="4000" b="1" dirty="0">
                <a:solidFill>
                  <a:prstClr val="white"/>
                </a:solidFill>
                <a:latin typeface="Meiryo UI" panose="020B0604030504040204" pitchFamily="50" charset="-128"/>
                <a:ea typeface="Meiryo UI" panose="020B0604030504040204" pitchFamily="50" charset="-128"/>
              </a:rPr>
              <a:t>)</a:t>
            </a:r>
            <a:endParaRPr lang="ja-JP" altLang="en-US" sz="4000"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5322533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CE96E-C7BD-0C51-5654-4BF11EBEBDB2}"/>
            </a:ext>
          </a:extLst>
        </p:cNvPr>
        <p:cNvGrpSpPr/>
        <p:nvPr/>
      </p:nvGrpSpPr>
      <p:grpSpPr>
        <a:xfrm>
          <a:off x="0" y="0"/>
          <a:ext cx="0" cy="0"/>
          <a:chOff x="0" y="0"/>
          <a:chExt cx="0" cy="0"/>
        </a:xfrm>
      </p:grpSpPr>
      <p:pic>
        <p:nvPicPr>
          <p:cNvPr id="3" name="図 2" descr="テレビゲームの画面&#10;&#10;AI 生成コンテンツは誤りを含む可能性があります。">
            <a:extLst>
              <a:ext uri="{FF2B5EF4-FFF2-40B4-BE49-F238E27FC236}">
                <a16:creationId xmlns:a16="http://schemas.microsoft.com/office/drawing/2014/main" id="{41C51E99-332B-BEC6-3FE0-7E935434C94F}"/>
              </a:ext>
            </a:extLst>
          </p:cNvPr>
          <p:cNvPicPr>
            <a:picLocks noChangeAspect="1"/>
          </p:cNvPicPr>
          <p:nvPr/>
        </p:nvPicPr>
        <p:blipFill>
          <a:blip r:embed="rId2"/>
          <a:stretch>
            <a:fillRect/>
          </a:stretch>
        </p:blipFill>
        <p:spPr>
          <a:xfrm>
            <a:off x="718302" y="1365133"/>
            <a:ext cx="10828421" cy="5309711"/>
          </a:xfrm>
          <a:prstGeom prst="rect">
            <a:avLst/>
          </a:prstGeom>
          <a:ln>
            <a:solidFill>
              <a:schemeClr val="tx1"/>
            </a:solidFill>
          </a:ln>
        </p:spPr>
      </p:pic>
      <p:sp>
        <p:nvSpPr>
          <p:cNvPr id="4" name="テキスト ボックス 3">
            <a:extLst>
              <a:ext uri="{FF2B5EF4-FFF2-40B4-BE49-F238E27FC236}">
                <a16:creationId xmlns:a16="http://schemas.microsoft.com/office/drawing/2014/main" id="{A639B1F7-23E8-6E16-3E25-54EFFD11B241}"/>
              </a:ext>
            </a:extLst>
          </p:cNvPr>
          <p:cNvSpPr txBox="1"/>
          <p:nvPr/>
        </p:nvSpPr>
        <p:spPr>
          <a:xfrm>
            <a:off x="-861845" y="343214"/>
            <a:ext cx="13988716" cy="727763"/>
          </a:xfrm>
          <a:prstGeom prst="rect">
            <a:avLst/>
          </a:prstGeom>
          <a:noFill/>
        </p:spPr>
        <p:txBody>
          <a:bodyPr wrap="square" rtlCol="0">
            <a:spAutoFit/>
          </a:bodyPr>
          <a:lstStyle/>
          <a:p>
            <a:pPr algn="ctr" defTabSz="1088236" fontAlgn="base">
              <a:lnSpc>
                <a:spcPct val="150000"/>
              </a:lnSpc>
              <a:spcAft>
                <a:spcPts val="1199"/>
              </a:spcAft>
              <a:defRPr/>
            </a:pPr>
            <a:r>
              <a:rPr lang="ja-JP" altLang="en-US" sz="3200" b="1" dirty="0">
                <a:solidFill>
                  <a:prstClr val="white"/>
                </a:solidFill>
                <a:latin typeface="Meiryo UI" panose="020B0604030504040204" pitchFamily="50" charset="-128"/>
                <a:ea typeface="Meiryo UI" panose="020B0604030504040204" pitchFamily="50" charset="-128"/>
              </a:rPr>
              <a:t>「</a:t>
            </a:r>
            <a:r>
              <a:rPr lang="en-US" altLang="ja-JP" sz="3200" b="1" dirty="0">
                <a:solidFill>
                  <a:prstClr val="white"/>
                </a:solidFill>
                <a:latin typeface="Meiryo UI" panose="020B0604030504040204" pitchFamily="50" charset="-128"/>
                <a:ea typeface="Meiryo UI" panose="020B0604030504040204" pitchFamily="50" charset="-128"/>
              </a:rPr>
              <a:t>Earth Diary</a:t>
            </a:r>
            <a:r>
              <a:rPr lang="ja-JP" altLang="en-US" sz="3200" b="1">
                <a:solidFill>
                  <a:prstClr val="white"/>
                </a:solidFill>
                <a:latin typeface="Meiryo UI" panose="020B0604030504040204" pitchFamily="50" charset="-128"/>
                <a:ea typeface="Meiryo UI" panose="020B0604030504040204" pitchFamily="50" charset="-128"/>
              </a:rPr>
              <a:t>」ぜひのぞいてみてください！</a:t>
            </a:r>
            <a:endParaRPr lang="en-US" altLang="ja-JP" sz="3200"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5005022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 Web サイト&#10;&#10;AI によって生成されたコンテンツは間違っている可能性があります。">
            <a:extLst>
              <a:ext uri="{FF2B5EF4-FFF2-40B4-BE49-F238E27FC236}">
                <a16:creationId xmlns:a16="http://schemas.microsoft.com/office/drawing/2014/main" id="{13ADB604-4C39-E3E0-9F66-D03B8F6C8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4790" y="490442"/>
            <a:ext cx="4142419" cy="5877116"/>
          </a:xfrm>
          <a:prstGeom prst="rect">
            <a:avLst/>
          </a:prstGeom>
          <a:ln>
            <a:solidFill>
              <a:schemeClr val="tx1">
                <a:lumMod val="95000"/>
              </a:schemeClr>
            </a:solidFill>
          </a:ln>
        </p:spPr>
      </p:pic>
    </p:spTree>
    <p:extLst>
      <p:ext uri="{BB962C8B-B14F-4D97-AF65-F5344CB8AC3E}">
        <p14:creationId xmlns:p14="http://schemas.microsoft.com/office/powerpoint/2010/main" val="4288688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6BBF0A0-DD6D-AD22-F17E-021908D484B1}"/>
              </a:ext>
            </a:extLst>
          </p:cNvPr>
          <p:cNvSpPr txBox="1"/>
          <p:nvPr/>
        </p:nvSpPr>
        <p:spPr>
          <a:xfrm>
            <a:off x="263417" y="1187524"/>
            <a:ext cx="11173331"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すごく寒い</a:t>
            </a:r>
          </a:p>
        </p:txBody>
      </p:sp>
      <p:sp>
        <p:nvSpPr>
          <p:cNvPr id="4" name="テキスト ボックス 3">
            <a:extLst>
              <a:ext uri="{FF2B5EF4-FFF2-40B4-BE49-F238E27FC236}">
                <a16:creationId xmlns:a16="http://schemas.microsoft.com/office/drawing/2014/main" id="{73A7D4ED-576C-969D-40FC-F0C54D83A9CA}"/>
              </a:ext>
            </a:extLst>
          </p:cNvPr>
          <p:cNvSpPr txBox="1"/>
          <p:nvPr/>
        </p:nvSpPr>
        <p:spPr>
          <a:xfrm>
            <a:off x="263417" y="3203945"/>
            <a:ext cx="11173331" cy="2613379"/>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でも太陽があたると</a:t>
            </a:r>
            <a:r>
              <a:rPr lang="en-US" altLang="ja-JP" sz="4795" b="1" dirty="0">
                <a:latin typeface="Meiryo UI" panose="020B0604030504040204" pitchFamily="50" charset="-128"/>
                <a:ea typeface="Meiryo UI" panose="020B0604030504040204" pitchFamily="50" charset="-128"/>
              </a:rPr>
              <a:t>100</a:t>
            </a:r>
            <a:r>
              <a:rPr lang="ja-JP" altLang="en-US" sz="4795" b="1" dirty="0">
                <a:latin typeface="Meiryo UI" panose="020B0604030504040204" pitchFamily="50" charset="-128"/>
                <a:ea typeface="Meiryo UI" panose="020B0604030504040204" pitchFamily="50" charset="-128"/>
              </a:rPr>
              <a:t>度以上</a:t>
            </a:r>
            <a:endParaRPr lang="en-US" altLang="ja-JP" sz="4795" b="1" dirty="0">
              <a:latin typeface="Meiryo UI" panose="020B0604030504040204" pitchFamily="50" charset="-128"/>
              <a:ea typeface="Meiryo UI" panose="020B0604030504040204" pitchFamily="50" charset="-128"/>
            </a:endParaRPr>
          </a:p>
          <a:p>
            <a:pPr algn="ctr">
              <a:spcAft>
                <a:spcPts val="1199"/>
              </a:spcAft>
            </a:pP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影の部分は</a:t>
            </a:r>
            <a:r>
              <a:rPr lang="en-US" altLang="ja-JP" sz="4795" b="1" dirty="0">
                <a:latin typeface="Meiryo UI" panose="020B0604030504040204" pitchFamily="50" charset="-128"/>
                <a:ea typeface="Meiryo UI" panose="020B0604030504040204" pitchFamily="50" charset="-128"/>
              </a:rPr>
              <a:t> -100</a:t>
            </a:r>
            <a:r>
              <a:rPr lang="ja-JP" altLang="en-US" sz="4795" b="1" dirty="0">
                <a:latin typeface="Meiryo UI" panose="020B0604030504040204" pitchFamily="50" charset="-128"/>
                <a:ea typeface="Meiryo UI" panose="020B0604030504040204" pitchFamily="50" charset="-128"/>
              </a:rPr>
              <a:t>度以下</a:t>
            </a:r>
          </a:p>
        </p:txBody>
      </p:sp>
    </p:spTree>
    <p:extLst>
      <p:ext uri="{BB962C8B-B14F-4D97-AF65-F5344CB8AC3E}">
        <p14:creationId xmlns:p14="http://schemas.microsoft.com/office/powerpoint/2010/main" val="79677528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66851-4F9F-67F7-CCE2-A4623159292D}"/>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40BB828-F9B8-5CAD-ADCE-6C2ED0373C17}"/>
              </a:ext>
            </a:extLst>
          </p:cNvPr>
          <p:cNvSpPr txBox="1"/>
          <p:nvPr/>
        </p:nvSpPr>
        <p:spPr>
          <a:xfrm>
            <a:off x="504674" y="3013934"/>
            <a:ext cx="11182652"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おわり</a:t>
            </a:r>
          </a:p>
        </p:txBody>
      </p:sp>
    </p:spTree>
    <p:extLst>
      <p:ext uri="{BB962C8B-B14F-4D97-AF65-F5344CB8AC3E}">
        <p14:creationId xmlns:p14="http://schemas.microsoft.com/office/powerpoint/2010/main" val="394146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3A7D4ED-576C-969D-40FC-F0C54D83A9CA}"/>
              </a:ext>
            </a:extLst>
          </p:cNvPr>
          <p:cNvSpPr txBox="1"/>
          <p:nvPr/>
        </p:nvSpPr>
        <p:spPr>
          <a:xfrm>
            <a:off x="263417" y="3203945"/>
            <a:ext cx="11173331"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放射線がたくさんあたる</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49061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ADLES: ライフサイエンス宇宙実験のための受動積算型宇宙放射線計測技術">
            <a:extLst>
              <a:ext uri="{FF2B5EF4-FFF2-40B4-BE49-F238E27FC236}">
                <a16:creationId xmlns:a16="http://schemas.microsoft.com/office/drawing/2014/main" id="{27FCFE70-3634-B396-5DA2-4CBA584784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0468" y="667744"/>
            <a:ext cx="8171065" cy="552251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3C7CCF19-7E53-E6DE-C884-512275D7566C}"/>
              </a:ext>
            </a:extLst>
          </p:cNvPr>
          <p:cNvSpPr txBox="1">
            <a:spLocks/>
          </p:cNvSpPr>
          <p:nvPr/>
        </p:nvSpPr>
        <p:spPr>
          <a:xfrm>
            <a:off x="7682527" y="6190257"/>
            <a:ext cx="2703060"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ja-JP" altLang="en-US" sz="1798" dirty="0">
                <a:solidFill>
                  <a:schemeClr val="bg1"/>
                </a:solidFill>
                <a:latin typeface="Meiryo UI" panose="020B0604030504040204" pitchFamily="50" charset="-128"/>
                <a:ea typeface="Meiryo UI" panose="020B0604030504040204" pitchFamily="50" charset="-128"/>
              </a:rPr>
              <a:t>🄫</a:t>
            </a:r>
            <a:r>
              <a:rPr lang="en-US" altLang="ja-JP" sz="1798" dirty="0">
                <a:solidFill>
                  <a:schemeClr val="bg1"/>
                </a:solidFill>
                <a:latin typeface="Meiryo UI" panose="020B0604030504040204" pitchFamily="50" charset="-128"/>
                <a:ea typeface="Meiryo UI" panose="020B0604030504040204" pitchFamily="50" charset="-128"/>
              </a:rPr>
              <a:t>JAXA</a:t>
            </a:r>
          </a:p>
        </p:txBody>
      </p:sp>
      <p:sp>
        <p:nvSpPr>
          <p:cNvPr id="3" name="タイトル 1">
            <a:extLst>
              <a:ext uri="{FF2B5EF4-FFF2-40B4-BE49-F238E27FC236}">
                <a16:creationId xmlns:a16="http://schemas.microsoft.com/office/drawing/2014/main" id="{381DEF0D-D2CA-0EB3-63A1-6D3677D029B9}"/>
              </a:ext>
            </a:extLst>
          </p:cNvPr>
          <p:cNvSpPr txBox="1">
            <a:spLocks/>
          </p:cNvSpPr>
          <p:nvPr/>
        </p:nvSpPr>
        <p:spPr>
          <a:xfrm>
            <a:off x="7291531" y="6201669"/>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20039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2106F-4092-2FC6-39C9-FAB4FA06A7E8}"/>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C749661-31E9-C2D6-2A24-98753BD18C55}"/>
              </a:ext>
            </a:extLst>
          </p:cNvPr>
          <p:cNvSpPr txBox="1"/>
          <p:nvPr/>
        </p:nvSpPr>
        <p:spPr>
          <a:xfrm>
            <a:off x="601328" y="3008359"/>
            <a:ext cx="10989344" cy="830132"/>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第一部：「宇宙から見る地球」の基礎知識</a:t>
            </a:r>
          </a:p>
        </p:txBody>
      </p:sp>
    </p:spTree>
    <p:extLst>
      <p:ext uri="{BB962C8B-B14F-4D97-AF65-F5344CB8AC3E}">
        <p14:creationId xmlns:p14="http://schemas.microsoft.com/office/powerpoint/2010/main" val="474868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73A7D4ED-576C-969D-40FC-F0C54D83A9CA}"/>
              </a:ext>
            </a:extLst>
          </p:cNvPr>
          <p:cNvSpPr txBox="1"/>
          <p:nvPr/>
        </p:nvSpPr>
        <p:spPr>
          <a:xfrm>
            <a:off x="291380" y="3203944"/>
            <a:ext cx="11173331"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景色は最高！</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45965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2853CD6-14C2-D961-6E69-8101A131F7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3" y="-1270000"/>
            <a:ext cx="12192000" cy="8128000"/>
          </a:xfrm>
          <a:prstGeom prst="rect">
            <a:avLst/>
          </a:prstGeom>
        </p:spPr>
      </p:pic>
      <p:sp>
        <p:nvSpPr>
          <p:cNvPr id="6" name="テキスト ボックス 5">
            <a:extLst>
              <a:ext uri="{FF2B5EF4-FFF2-40B4-BE49-F238E27FC236}">
                <a16:creationId xmlns:a16="http://schemas.microsoft.com/office/drawing/2014/main" id="{9BE014E6-2968-FD3C-73F5-6D7D47F6E128}"/>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523679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BB3A5-928B-1F84-69F6-5F368C69339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71DF52B-979F-90F9-C7E5-602F059F1533}"/>
              </a:ext>
            </a:extLst>
          </p:cNvPr>
          <p:cNvSpPr txBox="1"/>
          <p:nvPr/>
        </p:nvSpPr>
        <p:spPr>
          <a:xfrm>
            <a:off x="553345" y="3003224"/>
            <a:ext cx="11173331"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質問</a:t>
            </a:r>
            <a:r>
              <a:rPr lang="en-US" altLang="ja-JP" sz="4795" b="1" dirty="0">
                <a:latin typeface="Meiryo UI" panose="020B0604030504040204" pitchFamily="50" charset="-128"/>
                <a:ea typeface="Meiryo UI" panose="020B0604030504040204" pitchFamily="50" charset="-128"/>
              </a:rPr>
              <a:t>: </a:t>
            </a:r>
            <a:r>
              <a:rPr lang="ja-JP" altLang="en-US" sz="4795" b="1" dirty="0">
                <a:latin typeface="Meiryo UI" panose="020B0604030504040204" pitchFamily="50" charset="-128"/>
                <a:ea typeface="Meiryo UI" panose="020B0604030504040204" pitchFamily="50" charset="-128"/>
              </a:rPr>
              <a:t>宇宙旅行に行ってみたい？</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91298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B1AA0-A214-EA9B-B5C0-A87AD839992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4775885-D49D-FD98-7AC5-C728D16DA8A5}"/>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宇宙に行くために使うのが？</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48223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8E6193D0-795A-C7A4-909F-4CDDF85A7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24" y="-334539"/>
            <a:ext cx="12222924" cy="8173844"/>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8587DB1C-9B55-E307-7E5A-FFCA9FDD9A57}"/>
              </a:ext>
            </a:extLst>
          </p:cNvPr>
          <p:cNvSpPr txBox="1"/>
          <p:nvPr/>
        </p:nvSpPr>
        <p:spPr>
          <a:xfrm>
            <a:off x="115246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3006226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アポロ17号によって撮影された写真『ザ・ブルー・マーブル』">
            <a:extLst>
              <a:ext uri="{FF2B5EF4-FFF2-40B4-BE49-F238E27FC236}">
                <a16:creationId xmlns:a16="http://schemas.microsoft.com/office/drawing/2014/main" id="{BB73C582-3934-1CCF-FB8F-D07723265B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2602"/>
          <a:stretch>
            <a:fillRect/>
          </a:stretch>
        </p:blipFill>
        <p:spPr bwMode="auto">
          <a:xfrm>
            <a:off x="551913" y="4928839"/>
            <a:ext cx="11088173" cy="1929161"/>
          </a:xfrm>
          <a:prstGeom prst="rect">
            <a:avLst/>
          </a:prstGeom>
          <a:noFill/>
          <a:extLst>
            <a:ext uri="{909E8E84-426E-40DD-AFC4-6F175D3DCCD1}">
              <a14:hiddenFill xmlns:a14="http://schemas.microsoft.com/office/drawing/2010/main">
                <a:solidFill>
                  <a:srgbClr val="FFFFFF"/>
                </a:solidFill>
              </a14:hiddenFill>
            </a:ext>
          </a:extLst>
        </p:spPr>
      </p:pic>
      <p:sp>
        <p:nvSpPr>
          <p:cNvPr id="2" name="円弧 1">
            <a:extLst>
              <a:ext uri="{FF2B5EF4-FFF2-40B4-BE49-F238E27FC236}">
                <a16:creationId xmlns:a16="http://schemas.microsoft.com/office/drawing/2014/main" id="{9916C568-D509-FA1D-80AC-5DFED417E4EB}"/>
              </a:ext>
            </a:extLst>
          </p:cNvPr>
          <p:cNvSpPr/>
          <p:nvPr/>
        </p:nvSpPr>
        <p:spPr>
          <a:xfrm>
            <a:off x="4267200" y="3813833"/>
            <a:ext cx="3512635" cy="5263375"/>
          </a:xfrm>
          <a:prstGeom prst="arc">
            <a:avLst>
              <a:gd name="adj1" fmla="val 11004288"/>
              <a:gd name="adj2" fmla="val 0"/>
            </a:avLst>
          </a:prstGeom>
          <a:ln w="76200">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3" name="円弧 2">
            <a:extLst>
              <a:ext uri="{FF2B5EF4-FFF2-40B4-BE49-F238E27FC236}">
                <a16:creationId xmlns:a16="http://schemas.microsoft.com/office/drawing/2014/main" id="{7610AC13-DD46-5903-888D-0001753E58D1}"/>
              </a:ext>
            </a:extLst>
          </p:cNvPr>
          <p:cNvSpPr/>
          <p:nvPr/>
        </p:nvSpPr>
        <p:spPr>
          <a:xfrm>
            <a:off x="2990581" y="4657434"/>
            <a:ext cx="6210837" cy="2471969"/>
          </a:xfrm>
          <a:prstGeom prst="arc">
            <a:avLst>
              <a:gd name="adj1" fmla="val 11202573"/>
              <a:gd name="adj2" fmla="val 21156481"/>
            </a:avLst>
          </a:prstGeom>
          <a:ln>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pic>
        <p:nvPicPr>
          <p:cNvPr id="5" name="グラフィックス 4" descr="ロケット 枠線">
            <a:extLst>
              <a:ext uri="{FF2B5EF4-FFF2-40B4-BE49-F238E27FC236}">
                <a16:creationId xmlns:a16="http://schemas.microsoft.com/office/drawing/2014/main" id="{5E86E410-692B-B24C-C82E-5A7301F11B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828687">
            <a:off x="5638800" y="2971800"/>
            <a:ext cx="914400" cy="914400"/>
          </a:xfrm>
          <a:prstGeom prst="rect">
            <a:avLst/>
          </a:prstGeom>
        </p:spPr>
      </p:pic>
      <p:sp>
        <p:nvSpPr>
          <p:cNvPr id="6" name="テキスト ボックス 5">
            <a:extLst>
              <a:ext uri="{FF2B5EF4-FFF2-40B4-BE49-F238E27FC236}">
                <a16:creationId xmlns:a16="http://schemas.microsoft.com/office/drawing/2014/main" id="{186F4822-3FA9-C6B1-2EAF-A541536EA74A}"/>
              </a:ext>
            </a:extLst>
          </p:cNvPr>
          <p:cNvSpPr txBox="1"/>
          <p:nvPr/>
        </p:nvSpPr>
        <p:spPr>
          <a:xfrm>
            <a:off x="551913" y="1034913"/>
            <a:ext cx="11173331" cy="1476558"/>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サブオービタル飛行</a:t>
            </a:r>
            <a:r>
              <a:rPr lang="en-US" altLang="ja-JP" sz="4795" b="1" dirty="0">
                <a:latin typeface="Meiryo UI" panose="020B0604030504040204" pitchFamily="50" charset="-128"/>
                <a:ea typeface="Meiryo UI" panose="020B0604030504040204" pitchFamily="50" charset="-128"/>
              </a:rPr>
              <a:t>(</a:t>
            </a:r>
            <a:r>
              <a:rPr lang="ja-JP" altLang="en-US" sz="4795" b="1" dirty="0">
                <a:latin typeface="Meiryo UI" panose="020B0604030504040204" pitchFamily="50" charset="-128"/>
                <a:ea typeface="Meiryo UI" panose="020B0604030504040204" pitchFamily="50" charset="-128"/>
              </a:rPr>
              <a:t>弾道飛行</a:t>
            </a:r>
            <a:r>
              <a:rPr lang="en-US" altLang="ja-JP" sz="4795" b="1" dirty="0">
                <a:latin typeface="Meiryo UI" panose="020B0604030504040204" pitchFamily="50" charset="-128"/>
                <a:ea typeface="Meiryo UI" panose="020B0604030504040204" pitchFamily="50" charset="-128"/>
              </a:rPr>
              <a:t>)</a:t>
            </a:r>
          </a:p>
          <a:p>
            <a:pPr algn="ctr">
              <a:spcAft>
                <a:spcPts val="1199"/>
              </a:spcAft>
            </a:pPr>
            <a:r>
              <a:rPr lang="ja-JP" altLang="en-US" sz="3200" b="1" dirty="0">
                <a:latin typeface="Meiryo UI" panose="020B0604030504040204" pitchFamily="50" charset="-128"/>
                <a:ea typeface="Meiryo UI" panose="020B0604030504040204" pitchFamily="50" charset="-128"/>
              </a:rPr>
              <a:t>宇宙の高さまで行ってすぐに帰ってくる</a:t>
            </a:r>
            <a:endParaRPr lang="en-US" altLang="ja-JP" sz="3200" b="1"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B150A111-ED08-6FCD-9075-2AA3369DCF14}"/>
              </a:ext>
            </a:extLst>
          </p:cNvPr>
          <p:cNvSpPr txBox="1"/>
          <p:nvPr/>
        </p:nvSpPr>
        <p:spPr>
          <a:xfrm>
            <a:off x="-3028997" y="5464787"/>
            <a:ext cx="11173331" cy="400110"/>
          </a:xfrm>
          <a:prstGeom prst="rect">
            <a:avLst/>
          </a:prstGeom>
          <a:noFill/>
        </p:spPr>
        <p:txBody>
          <a:bodyPr wrap="square">
            <a:spAutoFit/>
          </a:bodyPr>
          <a:lstStyle/>
          <a:p>
            <a:pPr algn="ctr">
              <a:spcAft>
                <a:spcPts val="1199"/>
              </a:spcAft>
            </a:pPr>
            <a:r>
              <a:rPr lang="en-US" altLang="ja-JP" sz="2000" dirty="0">
                <a:latin typeface="Meiryo UI" panose="020B0604030504040204" pitchFamily="50" charset="-128"/>
                <a:ea typeface="Meiryo UI" panose="020B0604030504040204" pitchFamily="50" charset="-128"/>
              </a:rPr>
              <a:t>100km</a:t>
            </a:r>
          </a:p>
        </p:txBody>
      </p:sp>
    </p:spTree>
    <p:extLst>
      <p:ext uri="{BB962C8B-B14F-4D97-AF65-F5344CB8AC3E}">
        <p14:creationId xmlns:p14="http://schemas.microsoft.com/office/powerpoint/2010/main" val="3983327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アポロ17号にて撮影された写真『ザ・ブルー・マーブル』">
            <a:extLst>
              <a:ext uri="{FF2B5EF4-FFF2-40B4-BE49-F238E27FC236}">
                <a16:creationId xmlns:a16="http://schemas.microsoft.com/office/drawing/2014/main" id="{1E72DCF3-0FD9-7452-B514-AC808F70C4F0}"/>
              </a:ext>
            </a:extLst>
          </p:cNvPr>
          <p:cNvPicPr>
            <a:picLocks noChangeAspect="1" noChangeArrowheads="1"/>
          </p:cNvPicPr>
          <p:nvPr/>
        </p:nvPicPr>
        <p:blipFill>
          <a:blip r:embed="rId2">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4337161" y="2759318"/>
            <a:ext cx="3517675" cy="3517676"/>
          </a:xfrm>
          <a:prstGeom prst="rect">
            <a:avLst/>
          </a:prstGeom>
          <a:noFill/>
          <a:extLst>
            <a:ext uri="{909E8E84-426E-40DD-AFC4-6F175D3DCCD1}">
              <a14:hiddenFill xmlns:a14="http://schemas.microsoft.com/office/drawing/2010/main">
                <a:solidFill>
                  <a:srgbClr val="FFFFFF"/>
                </a:solidFill>
              </a14:hiddenFill>
            </a:ext>
          </a:extLst>
        </p:spPr>
      </p:pic>
      <p:sp>
        <p:nvSpPr>
          <p:cNvPr id="5" name="円弧 4">
            <a:extLst>
              <a:ext uri="{FF2B5EF4-FFF2-40B4-BE49-F238E27FC236}">
                <a16:creationId xmlns:a16="http://schemas.microsoft.com/office/drawing/2014/main" id="{A912C44B-1149-75F9-96BE-90866240D9E6}"/>
              </a:ext>
            </a:extLst>
          </p:cNvPr>
          <p:cNvSpPr/>
          <p:nvPr/>
        </p:nvSpPr>
        <p:spPr>
          <a:xfrm rot="6301526">
            <a:off x="3218996" y="819731"/>
            <a:ext cx="5754006" cy="5754006"/>
          </a:xfrm>
          <a:prstGeom prst="arc">
            <a:avLst>
              <a:gd name="adj1" fmla="val 14656702"/>
              <a:gd name="adj2" fmla="val 12347759"/>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sz="1798" b="1" dirty="0">
              <a:highlight>
                <a:srgbClr val="F2F2F2"/>
              </a:highlight>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1EACB6D7-EDA7-AD6E-7A90-E6B61A8D452D}"/>
              </a:ext>
            </a:extLst>
          </p:cNvPr>
          <p:cNvSpPr txBox="1"/>
          <p:nvPr/>
        </p:nvSpPr>
        <p:spPr>
          <a:xfrm>
            <a:off x="551913" y="1034913"/>
            <a:ext cx="11173331" cy="1476558"/>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地球周回</a:t>
            </a: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3200" b="1" dirty="0">
                <a:latin typeface="Meiryo UI" panose="020B0604030504040204" pitchFamily="50" charset="-128"/>
                <a:ea typeface="Meiryo UI" panose="020B0604030504040204" pitchFamily="50" charset="-128"/>
              </a:rPr>
              <a:t>地球の周りをぐるぐる周り続ける</a:t>
            </a:r>
            <a:endParaRPr lang="en-US" altLang="ja-JP" sz="3200" b="1" dirty="0">
              <a:latin typeface="Meiryo UI" panose="020B0604030504040204" pitchFamily="50" charset="-128"/>
              <a:ea typeface="Meiryo UI" panose="020B0604030504040204" pitchFamily="50" charset="-128"/>
            </a:endParaRPr>
          </a:p>
        </p:txBody>
      </p:sp>
      <p:sp>
        <p:nvSpPr>
          <p:cNvPr id="6" name="円弧 5">
            <a:extLst>
              <a:ext uri="{FF2B5EF4-FFF2-40B4-BE49-F238E27FC236}">
                <a16:creationId xmlns:a16="http://schemas.microsoft.com/office/drawing/2014/main" id="{50676B97-F5FC-2CFE-060D-AF6156D290D4}"/>
              </a:ext>
            </a:extLst>
          </p:cNvPr>
          <p:cNvSpPr/>
          <p:nvPr/>
        </p:nvSpPr>
        <p:spPr>
          <a:xfrm>
            <a:off x="4295998" y="2718156"/>
            <a:ext cx="3600000" cy="3600000"/>
          </a:xfrm>
          <a:prstGeom prst="arc">
            <a:avLst>
              <a:gd name="adj1" fmla="val 1252846"/>
              <a:gd name="adj2" fmla="val 20458477"/>
            </a:avLst>
          </a:prstGeom>
          <a:ln w="76200">
            <a:headEnd type="triangl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pic>
        <p:nvPicPr>
          <p:cNvPr id="7" name="グラフィックス 6" descr="ロケット 枠線">
            <a:extLst>
              <a:ext uri="{FF2B5EF4-FFF2-40B4-BE49-F238E27FC236}">
                <a16:creationId xmlns:a16="http://schemas.microsoft.com/office/drawing/2014/main" id="{B254D0EB-21B5-0C8B-6DE0-0100644384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8883734">
            <a:off x="7479961" y="4194313"/>
            <a:ext cx="914400" cy="914400"/>
          </a:xfrm>
          <a:prstGeom prst="rect">
            <a:avLst/>
          </a:prstGeom>
        </p:spPr>
      </p:pic>
    </p:spTree>
    <p:extLst>
      <p:ext uri="{BB962C8B-B14F-4D97-AF65-F5344CB8AC3E}">
        <p14:creationId xmlns:p14="http://schemas.microsoft.com/office/powerpoint/2010/main" val="3191239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19832D9-C080-0B78-E88C-C61F01FC6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932" y="114626"/>
            <a:ext cx="5042997" cy="6279958"/>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EA13D478-F1CD-5A33-BDDD-2967904D352A}"/>
              </a:ext>
            </a:extLst>
          </p:cNvPr>
          <p:cNvSpPr txBox="1"/>
          <p:nvPr/>
        </p:nvSpPr>
        <p:spPr>
          <a:xfrm>
            <a:off x="2956430" y="2213599"/>
            <a:ext cx="11173331" cy="2613379"/>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速く投げると</a:t>
            </a:r>
            <a:endParaRPr lang="en-US" altLang="ja-JP" sz="4795" b="1" dirty="0">
              <a:latin typeface="Meiryo UI" panose="020B0604030504040204" pitchFamily="50" charset="-128"/>
              <a:ea typeface="Meiryo UI" panose="020B0604030504040204" pitchFamily="50" charset="-128"/>
            </a:endParaRPr>
          </a:p>
          <a:p>
            <a:pPr algn="ctr">
              <a:spcAft>
                <a:spcPts val="1199"/>
              </a:spcAft>
            </a:pP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遠くまで届く</a:t>
            </a:r>
          </a:p>
        </p:txBody>
      </p:sp>
      <p:sp>
        <p:nvSpPr>
          <p:cNvPr id="3" name="タイトル 1">
            <a:extLst>
              <a:ext uri="{FF2B5EF4-FFF2-40B4-BE49-F238E27FC236}">
                <a16:creationId xmlns:a16="http://schemas.microsoft.com/office/drawing/2014/main" id="{3183DD48-9C07-439C-D5DB-73D68D16385E}"/>
              </a:ext>
            </a:extLst>
          </p:cNvPr>
          <p:cNvSpPr txBox="1">
            <a:spLocks/>
          </p:cNvSpPr>
          <p:nvPr/>
        </p:nvSpPr>
        <p:spPr>
          <a:xfrm>
            <a:off x="2707005" y="6239248"/>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2193816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8AC671F0-980F-2C3F-70B8-5B33AED407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604" y="139093"/>
            <a:ext cx="5042997" cy="6279958"/>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710B820D-D54D-F831-D728-1AFDF4302707}"/>
              </a:ext>
            </a:extLst>
          </p:cNvPr>
          <p:cNvSpPr txBox="1"/>
          <p:nvPr/>
        </p:nvSpPr>
        <p:spPr>
          <a:xfrm>
            <a:off x="4143307" y="6256228"/>
            <a:ext cx="1334622" cy="276711"/>
          </a:xfrm>
          <a:prstGeom prst="rect">
            <a:avLst/>
          </a:prstGeom>
          <a:noFill/>
        </p:spPr>
        <p:txBody>
          <a:bodyPr wrap="square" rtlCol="0">
            <a:spAutoFit/>
          </a:bodyPr>
          <a:lstStyle/>
          <a:p>
            <a:pPr>
              <a:spcAft>
                <a:spcPts val="1199"/>
              </a:spcAft>
            </a:pPr>
            <a:r>
              <a:rPr lang="ja-JP" altLang="en-US" sz="1199" dirty="0">
                <a:solidFill>
                  <a:schemeClr val="bg1"/>
                </a:solidFill>
                <a:latin typeface="Meiryo UI" panose="020B0604030504040204" pitchFamily="50" charset="-128"/>
                <a:ea typeface="Meiryo UI" panose="020B0604030504040204" pitchFamily="50" charset="-128"/>
              </a:rPr>
              <a:t>🄫</a:t>
            </a:r>
            <a:r>
              <a:rPr lang="en-US" altLang="ja-JP" sz="1199" dirty="0">
                <a:solidFill>
                  <a:schemeClr val="bg1"/>
                </a:solidFill>
                <a:latin typeface="Meiryo UI" panose="020B0604030504040204" pitchFamily="50" charset="-128"/>
                <a:ea typeface="Meiryo UI" panose="020B0604030504040204" pitchFamily="50" charset="-128"/>
              </a:rPr>
              <a:t>JAXA</a:t>
            </a:r>
          </a:p>
        </p:txBody>
      </p:sp>
      <p:sp>
        <p:nvSpPr>
          <p:cNvPr id="4" name="タイトル 1">
            <a:extLst>
              <a:ext uri="{FF2B5EF4-FFF2-40B4-BE49-F238E27FC236}">
                <a16:creationId xmlns:a16="http://schemas.microsoft.com/office/drawing/2014/main" id="{A0D69FAF-66C4-96FB-B0EC-6AC3DE7DEB87}"/>
              </a:ext>
            </a:extLst>
          </p:cNvPr>
          <p:cNvSpPr txBox="1">
            <a:spLocks/>
          </p:cNvSpPr>
          <p:nvPr/>
        </p:nvSpPr>
        <p:spPr>
          <a:xfrm>
            <a:off x="3039764" y="6256228"/>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11418962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A46C83-D9A8-8D47-2CDC-AA22BD59B01D}"/>
              </a:ext>
            </a:extLst>
          </p:cNvPr>
          <p:cNvPicPr>
            <a:picLocks noChangeAspect="1"/>
          </p:cNvPicPr>
          <p:nvPr/>
        </p:nvPicPr>
        <p:blipFill>
          <a:blip r:embed="rId2"/>
          <a:srcRect l="35670" t="22764" r="25366" b="27967"/>
          <a:stretch/>
        </p:blipFill>
        <p:spPr>
          <a:xfrm>
            <a:off x="2051825" y="686608"/>
            <a:ext cx="7761248" cy="5520326"/>
          </a:xfrm>
          <a:prstGeom prst="rect">
            <a:avLst/>
          </a:prstGeom>
        </p:spPr>
      </p:pic>
      <p:sp>
        <p:nvSpPr>
          <p:cNvPr id="2" name="タイトル 1">
            <a:extLst>
              <a:ext uri="{FF2B5EF4-FFF2-40B4-BE49-F238E27FC236}">
                <a16:creationId xmlns:a16="http://schemas.microsoft.com/office/drawing/2014/main" id="{7550A6CF-42A5-EEE2-5D89-0207A3C4BEA7}"/>
              </a:ext>
            </a:extLst>
          </p:cNvPr>
          <p:cNvSpPr txBox="1">
            <a:spLocks/>
          </p:cNvSpPr>
          <p:nvPr/>
        </p:nvSpPr>
        <p:spPr>
          <a:xfrm>
            <a:off x="6953328" y="5926097"/>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2873602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A04CF-FBD0-9419-22CA-FE90FA7C1995}"/>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99796000-79FD-8FED-EBDF-CA3DAAF4CF11}"/>
              </a:ext>
            </a:extLst>
          </p:cNvPr>
          <p:cNvSpPr txBox="1"/>
          <p:nvPr/>
        </p:nvSpPr>
        <p:spPr>
          <a:xfrm>
            <a:off x="601328" y="3008359"/>
            <a:ext cx="10989344" cy="830132"/>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質問</a:t>
            </a:r>
            <a:r>
              <a:rPr lang="en-US" altLang="ja-JP" sz="4795" b="1" dirty="0">
                <a:solidFill>
                  <a:prstClr val="white"/>
                </a:solidFill>
                <a:latin typeface="Meiryo UI" panose="020B0604030504040204" pitchFamily="50" charset="-128"/>
                <a:ea typeface="Meiryo UI" panose="020B0604030504040204" pitchFamily="50" charset="-128"/>
              </a:rPr>
              <a:t>: </a:t>
            </a:r>
            <a:r>
              <a:rPr lang="ja-JP" altLang="en-US" sz="4795" b="1" dirty="0">
                <a:solidFill>
                  <a:prstClr val="white"/>
                </a:solidFill>
                <a:latin typeface="Meiryo UI" panose="020B0604030504040204" pitchFamily="50" charset="-128"/>
                <a:ea typeface="Meiryo UI" panose="020B0604030504040204" pitchFamily="50" charset="-128"/>
              </a:rPr>
              <a:t>宇宙ってどこにある？</a:t>
            </a:r>
          </a:p>
        </p:txBody>
      </p:sp>
    </p:spTree>
    <p:extLst>
      <p:ext uri="{BB962C8B-B14F-4D97-AF65-F5344CB8AC3E}">
        <p14:creationId xmlns:p14="http://schemas.microsoft.com/office/powerpoint/2010/main" val="38995720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B54529D-661A-0930-D639-96E976C75496}"/>
              </a:ext>
            </a:extLst>
          </p:cNvPr>
          <p:cNvSpPr txBox="1"/>
          <p:nvPr/>
        </p:nvSpPr>
        <p:spPr>
          <a:xfrm>
            <a:off x="601328" y="2937843"/>
            <a:ext cx="10989344" cy="922369"/>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質問</a:t>
            </a:r>
            <a:r>
              <a:rPr lang="en-US" altLang="ja-JP" sz="4795" b="1" dirty="0">
                <a:solidFill>
                  <a:prstClr val="white"/>
                </a:solidFill>
                <a:latin typeface="Meiryo UI" panose="020B0604030504040204" pitchFamily="50" charset="-128"/>
                <a:ea typeface="Meiryo UI" panose="020B0604030504040204" pitchFamily="50" charset="-128"/>
              </a:rPr>
              <a:t>:</a:t>
            </a:r>
            <a:r>
              <a:rPr lang="en-US" altLang="ja-JP" sz="5395" b="1" dirty="0">
                <a:solidFill>
                  <a:prstClr val="white"/>
                </a:solidFill>
                <a:latin typeface="Meiryo UI" panose="020B0604030504040204" pitchFamily="50" charset="-128"/>
                <a:ea typeface="Meiryo UI" panose="020B0604030504040204" pitchFamily="50" charset="-128"/>
              </a:rPr>
              <a:t> </a:t>
            </a:r>
            <a:r>
              <a:rPr lang="ja-JP" altLang="en-US" sz="4795" b="1" dirty="0">
                <a:solidFill>
                  <a:prstClr val="white"/>
                </a:solidFill>
                <a:latin typeface="Meiryo UI" panose="020B0604030504040204" pitchFamily="50" charset="-128"/>
                <a:ea typeface="Meiryo UI" panose="020B0604030504040204" pitchFamily="50" charset="-128"/>
              </a:rPr>
              <a:t>地球を周回するためのスピードは？</a:t>
            </a:r>
          </a:p>
        </p:txBody>
      </p:sp>
    </p:spTree>
    <p:extLst>
      <p:ext uri="{BB962C8B-B14F-4D97-AF65-F5344CB8AC3E}">
        <p14:creationId xmlns:p14="http://schemas.microsoft.com/office/powerpoint/2010/main" val="296824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18B8B58-6A98-6560-A88E-080F48927ABC}"/>
              </a:ext>
            </a:extLst>
          </p:cNvPr>
          <p:cNvSpPr txBox="1"/>
          <p:nvPr/>
        </p:nvSpPr>
        <p:spPr>
          <a:xfrm>
            <a:off x="2737868" y="1753363"/>
            <a:ext cx="7520557" cy="3351274"/>
          </a:xfrm>
          <a:prstGeom prst="rect">
            <a:avLst/>
          </a:prstGeom>
          <a:noFill/>
        </p:spPr>
        <p:txBody>
          <a:bodyPr wrap="square">
            <a:spAutoFit/>
          </a:bodyPr>
          <a:lstStyle/>
          <a:p>
            <a:pPr defTabSz="1088236">
              <a:spcAft>
                <a:spcPts val="2997"/>
              </a:spcAft>
              <a:defRPr/>
            </a:pPr>
            <a:r>
              <a:rPr lang="ja-JP" altLang="en-US" sz="5395" b="1" dirty="0">
                <a:latin typeface="Meiryo UI" panose="020B0604030504040204" pitchFamily="50" charset="-128"/>
                <a:ea typeface="Meiryo UI" panose="020B0604030504040204" pitchFamily="50" charset="-128"/>
              </a:rPr>
              <a:t>① 新幹線の</a:t>
            </a:r>
            <a:r>
              <a:rPr lang="en-US" altLang="ja-JP" sz="5395" b="1" dirty="0">
                <a:latin typeface="Meiryo UI" panose="020B0604030504040204" pitchFamily="50" charset="-128"/>
                <a:ea typeface="Meiryo UI" panose="020B0604030504040204" pitchFamily="50" charset="-128"/>
              </a:rPr>
              <a:t>10</a:t>
            </a:r>
            <a:r>
              <a:rPr lang="ja-JP" altLang="en-US" sz="5395" b="1" dirty="0">
                <a:latin typeface="Meiryo UI" panose="020B0604030504040204" pitchFamily="50" charset="-128"/>
                <a:ea typeface="Meiryo UI" panose="020B0604030504040204" pitchFamily="50" charset="-128"/>
              </a:rPr>
              <a:t>倍</a:t>
            </a:r>
            <a:endParaRPr lang="en-US" altLang="ja-JP" sz="5395" b="1" dirty="0">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latin typeface="Meiryo UI" panose="020B0604030504040204" pitchFamily="50" charset="-128"/>
                <a:ea typeface="Meiryo UI" panose="020B0604030504040204" pitchFamily="50" charset="-128"/>
              </a:rPr>
              <a:t>② 新幹線の</a:t>
            </a:r>
            <a:r>
              <a:rPr lang="en-US" altLang="ja-JP" sz="5395" b="1" dirty="0">
                <a:latin typeface="Meiryo UI" panose="020B0604030504040204" pitchFamily="50" charset="-128"/>
                <a:ea typeface="Meiryo UI" panose="020B0604030504040204" pitchFamily="50" charset="-128"/>
              </a:rPr>
              <a:t>50</a:t>
            </a:r>
            <a:r>
              <a:rPr lang="ja-JP" altLang="en-US" sz="5395" b="1" dirty="0">
                <a:latin typeface="Meiryo UI" panose="020B0604030504040204" pitchFamily="50" charset="-128"/>
                <a:ea typeface="Meiryo UI" panose="020B0604030504040204" pitchFamily="50" charset="-128"/>
              </a:rPr>
              <a:t>倍</a:t>
            </a:r>
            <a:endParaRPr lang="en-US" altLang="ja-JP" sz="5395" b="1" dirty="0">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latin typeface="Meiryo UI" panose="020B0604030504040204" pitchFamily="50" charset="-128"/>
                <a:ea typeface="Meiryo UI" panose="020B0604030504040204" pitchFamily="50" charset="-128"/>
              </a:rPr>
              <a:t>③ 新幹線の</a:t>
            </a:r>
            <a:r>
              <a:rPr lang="en-US" altLang="ja-JP" sz="5395" b="1" dirty="0">
                <a:latin typeface="Meiryo UI" panose="020B0604030504040204" pitchFamily="50" charset="-128"/>
                <a:ea typeface="Meiryo UI" panose="020B0604030504040204" pitchFamily="50" charset="-128"/>
              </a:rPr>
              <a:t>100</a:t>
            </a:r>
            <a:r>
              <a:rPr lang="ja-JP" altLang="en-US" sz="5395" b="1" dirty="0">
                <a:latin typeface="Meiryo UI" panose="020B0604030504040204" pitchFamily="50" charset="-128"/>
                <a:ea typeface="Meiryo UI" panose="020B0604030504040204" pitchFamily="50" charset="-128"/>
              </a:rPr>
              <a:t>倍</a:t>
            </a:r>
            <a:endParaRPr lang="ja-JP" altLang="en-US"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1317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8A5D2-E146-3BFA-E8FD-B49E0C48B0A5}"/>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294AC40-962D-095A-8F16-BC578B40BE4B}"/>
              </a:ext>
            </a:extLst>
          </p:cNvPr>
          <p:cNvSpPr txBox="1"/>
          <p:nvPr/>
        </p:nvSpPr>
        <p:spPr>
          <a:xfrm>
            <a:off x="2737868" y="1753363"/>
            <a:ext cx="7520557" cy="3351274"/>
          </a:xfrm>
          <a:prstGeom prst="rect">
            <a:avLst/>
          </a:prstGeom>
          <a:noFill/>
        </p:spPr>
        <p:txBody>
          <a:bodyPr wrap="square">
            <a:spAutoFit/>
          </a:bodyPr>
          <a:lstStyle/>
          <a:p>
            <a:pPr defTabSz="1088236">
              <a:spcAft>
                <a:spcPts val="2997"/>
              </a:spcAft>
              <a:defRPr/>
            </a:pPr>
            <a:r>
              <a:rPr lang="ja-JP" altLang="en-US" sz="5395" b="1" dirty="0">
                <a:latin typeface="Meiryo UI" panose="020B0604030504040204" pitchFamily="50" charset="-128"/>
                <a:ea typeface="Meiryo UI" panose="020B0604030504040204" pitchFamily="50" charset="-128"/>
              </a:rPr>
              <a:t>① 新幹線の</a:t>
            </a:r>
            <a:r>
              <a:rPr lang="en-US" altLang="ja-JP" sz="5395" b="1" dirty="0">
                <a:latin typeface="Meiryo UI" panose="020B0604030504040204" pitchFamily="50" charset="-128"/>
                <a:ea typeface="Meiryo UI" panose="020B0604030504040204" pitchFamily="50" charset="-128"/>
              </a:rPr>
              <a:t>10</a:t>
            </a:r>
            <a:r>
              <a:rPr lang="ja-JP" altLang="en-US" sz="5395" b="1" dirty="0">
                <a:latin typeface="Meiryo UI" panose="020B0604030504040204" pitchFamily="50" charset="-128"/>
                <a:ea typeface="Meiryo UI" panose="020B0604030504040204" pitchFamily="50" charset="-128"/>
              </a:rPr>
              <a:t>倍</a:t>
            </a:r>
            <a:endParaRPr lang="en-US" altLang="ja-JP" sz="5395" b="1" dirty="0">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latin typeface="Meiryo UI" panose="020B0604030504040204" pitchFamily="50" charset="-128"/>
                <a:ea typeface="Meiryo UI" panose="020B0604030504040204" pitchFamily="50" charset="-128"/>
              </a:rPr>
              <a:t>② 新幹線の</a:t>
            </a:r>
            <a:r>
              <a:rPr lang="en-US" altLang="ja-JP" sz="5395" b="1" dirty="0">
                <a:latin typeface="Meiryo UI" panose="020B0604030504040204" pitchFamily="50" charset="-128"/>
                <a:ea typeface="Meiryo UI" panose="020B0604030504040204" pitchFamily="50" charset="-128"/>
              </a:rPr>
              <a:t>50</a:t>
            </a:r>
            <a:r>
              <a:rPr lang="ja-JP" altLang="en-US" sz="5395" b="1" dirty="0">
                <a:latin typeface="Meiryo UI" panose="020B0604030504040204" pitchFamily="50" charset="-128"/>
                <a:ea typeface="Meiryo UI" panose="020B0604030504040204" pitchFamily="50" charset="-128"/>
              </a:rPr>
              <a:t>倍</a:t>
            </a:r>
            <a:endParaRPr lang="en-US" altLang="ja-JP" sz="5395" b="1" dirty="0">
              <a:latin typeface="Meiryo UI" panose="020B0604030504040204" pitchFamily="50" charset="-128"/>
              <a:ea typeface="Meiryo UI" panose="020B0604030504040204" pitchFamily="50" charset="-128"/>
            </a:endParaRPr>
          </a:p>
          <a:p>
            <a:pPr defTabSz="1088236">
              <a:spcAft>
                <a:spcPts val="2997"/>
              </a:spcAft>
              <a:defRPr/>
            </a:pPr>
            <a:r>
              <a:rPr lang="ja-JP" altLang="en-US" sz="5395" b="1" dirty="0">
                <a:solidFill>
                  <a:srgbClr val="0070C0"/>
                </a:solidFill>
                <a:latin typeface="Meiryo UI" panose="020B0604030504040204" pitchFamily="50" charset="-128"/>
                <a:ea typeface="Meiryo UI" panose="020B0604030504040204" pitchFamily="50" charset="-128"/>
              </a:rPr>
              <a:t>③ 新幹線の</a:t>
            </a:r>
            <a:r>
              <a:rPr lang="en-US" altLang="ja-JP" sz="5395" b="1" dirty="0">
                <a:solidFill>
                  <a:srgbClr val="0070C0"/>
                </a:solidFill>
                <a:latin typeface="Meiryo UI" panose="020B0604030504040204" pitchFamily="50" charset="-128"/>
                <a:ea typeface="Meiryo UI" panose="020B0604030504040204" pitchFamily="50" charset="-128"/>
              </a:rPr>
              <a:t>100</a:t>
            </a:r>
            <a:r>
              <a:rPr lang="ja-JP" altLang="en-US" sz="5395" b="1" dirty="0">
                <a:solidFill>
                  <a:srgbClr val="0070C0"/>
                </a:solidFill>
                <a:latin typeface="Meiryo UI" panose="020B0604030504040204" pitchFamily="50" charset="-128"/>
                <a:ea typeface="Meiryo UI" panose="020B0604030504040204" pitchFamily="50" charset="-128"/>
              </a:rPr>
              <a:t>倍</a:t>
            </a:r>
            <a:endParaRPr lang="ja-JP" altLang="en-US" sz="4795" b="1" dirty="0">
              <a:solidFill>
                <a:srgbClr val="0070C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03680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7334A36-E4B0-410C-ACDE-E430DE42A899}"/>
              </a:ext>
            </a:extLst>
          </p:cNvPr>
          <p:cNvSpPr txBox="1"/>
          <p:nvPr/>
        </p:nvSpPr>
        <p:spPr>
          <a:xfrm>
            <a:off x="-200722" y="2659062"/>
            <a:ext cx="12392723" cy="830227"/>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新幹線の</a:t>
            </a:r>
            <a:r>
              <a:rPr lang="en-US" altLang="ja-JP" sz="4795" b="1" dirty="0">
                <a:latin typeface="Meiryo UI" panose="020B0604030504040204" pitchFamily="50" charset="-128"/>
                <a:ea typeface="Meiryo UI" panose="020B0604030504040204" pitchFamily="50" charset="-128"/>
              </a:rPr>
              <a:t>100</a:t>
            </a:r>
            <a:r>
              <a:rPr lang="ja-JP" altLang="en-US" sz="4795" b="1" dirty="0">
                <a:latin typeface="Meiryo UI" panose="020B0604030504040204" pitchFamily="50" charset="-128"/>
                <a:ea typeface="Meiryo UI" panose="020B0604030504040204" pitchFamily="50" charset="-128"/>
              </a:rPr>
              <a:t>倍の速さ＝時速約</a:t>
            </a:r>
            <a:r>
              <a:rPr lang="en-US" altLang="ja-JP" sz="4795" b="1" dirty="0">
                <a:latin typeface="Meiryo UI" panose="020B0604030504040204" pitchFamily="50" charset="-128"/>
                <a:ea typeface="Meiryo UI" panose="020B0604030504040204" pitchFamily="50" charset="-128"/>
              </a:rPr>
              <a:t>30000km </a:t>
            </a:r>
            <a:r>
              <a:rPr lang="ja-JP" altLang="en-US" sz="4795" b="1" dirty="0">
                <a:latin typeface="Meiryo UI" panose="020B0604030504040204" pitchFamily="50" charset="-128"/>
                <a:ea typeface="Meiryo UI" panose="020B0604030504040204" pitchFamily="50" charset="-128"/>
              </a:rPr>
              <a:t> </a:t>
            </a:r>
          </a:p>
        </p:txBody>
      </p:sp>
      <p:sp>
        <p:nvSpPr>
          <p:cNvPr id="8" name="テキスト ボックス 7">
            <a:extLst>
              <a:ext uri="{FF2B5EF4-FFF2-40B4-BE49-F238E27FC236}">
                <a16:creationId xmlns:a16="http://schemas.microsoft.com/office/drawing/2014/main" id="{EFCAFF72-7AB1-F503-7FE2-261C119B238A}"/>
              </a:ext>
            </a:extLst>
          </p:cNvPr>
          <p:cNvSpPr txBox="1"/>
          <p:nvPr/>
        </p:nvSpPr>
        <p:spPr>
          <a:xfrm>
            <a:off x="2586184" y="4149406"/>
            <a:ext cx="11956289"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東京➡大阪が約</a:t>
            </a:r>
            <a:r>
              <a:rPr lang="en-US" altLang="ja-JP" sz="4795" b="1" dirty="0">
                <a:latin typeface="Meiryo UI" panose="020B0604030504040204" pitchFamily="50" charset="-128"/>
                <a:ea typeface="Meiryo UI" panose="020B0604030504040204" pitchFamily="50" charset="-128"/>
              </a:rPr>
              <a:t>1</a:t>
            </a:r>
            <a:r>
              <a:rPr lang="ja-JP" altLang="en-US" sz="4795" b="1" dirty="0">
                <a:latin typeface="Meiryo UI" panose="020B0604030504040204" pitchFamily="50" charset="-128"/>
                <a:ea typeface="Meiryo UI" panose="020B0604030504040204" pitchFamily="50" charset="-128"/>
              </a:rPr>
              <a:t>分</a:t>
            </a:r>
          </a:p>
        </p:txBody>
      </p:sp>
    </p:spTree>
    <p:extLst>
      <p:ext uri="{BB962C8B-B14F-4D97-AF65-F5344CB8AC3E}">
        <p14:creationId xmlns:p14="http://schemas.microsoft.com/office/powerpoint/2010/main" val="3172686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52962-0D25-BEF1-142B-AF46DE3DCE2D}"/>
            </a:ext>
          </a:extLst>
        </p:cNvPr>
        <p:cNvGrpSpPr/>
        <p:nvPr/>
      </p:nvGrpSpPr>
      <p:grpSpPr>
        <a:xfrm>
          <a:off x="0" y="0"/>
          <a:ext cx="0" cy="0"/>
          <a:chOff x="0" y="0"/>
          <a:chExt cx="0" cy="0"/>
        </a:xfrm>
      </p:grpSpPr>
      <p:pic>
        <p:nvPicPr>
          <p:cNvPr id="1028" name="Picture 4" descr="アポロ17号にて撮影された写真『ザ・ブルー・マーブル』">
            <a:extLst>
              <a:ext uri="{FF2B5EF4-FFF2-40B4-BE49-F238E27FC236}">
                <a16:creationId xmlns:a16="http://schemas.microsoft.com/office/drawing/2014/main" id="{75A9ACFA-A179-733C-C5EE-0CBECC44B049}"/>
              </a:ext>
            </a:extLst>
          </p:cNvPr>
          <p:cNvPicPr>
            <a:picLocks noChangeAspect="1" noChangeArrowheads="1"/>
          </p:cNvPicPr>
          <p:nvPr/>
        </p:nvPicPr>
        <p:blipFill>
          <a:blip r:embed="rId2">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4337161" y="2759318"/>
            <a:ext cx="3517675" cy="3517676"/>
          </a:xfrm>
          <a:prstGeom prst="rect">
            <a:avLst/>
          </a:prstGeom>
          <a:noFill/>
          <a:extLst>
            <a:ext uri="{909E8E84-426E-40DD-AFC4-6F175D3DCCD1}">
              <a14:hiddenFill xmlns:a14="http://schemas.microsoft.com/office/drawing/2010/main">
                <a:solidFill>
                  <a:srgbClr val="FFFFFF"/>
                </a:solidFill>
              </a14:hiddenFill>
            </a:ext>
          </a:extLst>
        </p:spPr>
      </p:pic>
      <p:sp>
        <p:nvSpPr>
          <p:cNvPr id="5" name="円弧 4">
            <a:extLst>
              <a:ext uri="{FF2B5EF4-FFF2-40B4-BE49-F238E27FC236}">
                <a16:creationId xmlns:a16="http://schemas.microsoft.com/office/drawing/2014/main" id="{75C497FF-D327-C517-CC18-793BD4323614}"/>
              </a:ext>
            </a:extLst>
          </p:cNvPr>
          <p:cNvSpPr/>
          <p:nvPr/>
        </p:nvSpPr>
        <p:spPr>
          <a:xfrm rot="6301526">
            <a:off x="3218996" y="819731"/>
            <a:ext cx="5754006" cy="5754006"/>
          </a:xfrm>
          <a:prstGeom prst="arc">
            <a:avLst>
              <a:gd name="adj1" fmla="val 14656702"/>
              <a:gd name="adj2" fmla="val 12347759"/>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sz="1798" b="1" dirty="0">
              <a:highlight>
                <a:srgbClr val="F2F2F2"/>
              </a:highlight>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D81BB71A-3D3D-5C44-3F19-E7E91B7A88B1}"/>
              </a:ext>
            </a:extLst>
          </p:cNvPr>
          <p:cNvSpPr txBox="1"/>
          <p:nvPr/>
        </p:nvSpPr>
        <p:spPr>
          <a:xfrm>
            <a:off x="551913" y="1034913"/>
            <a:ext cx="11173331" cy="1384995"/>
          </a:xfrm>
          <a:prstGeom prst="rect">
            <a:avLst/>
          </a:prstGeom>
          <a:noFill/>
        </p:spPr>
        <p:txBody>
          <a:bodyPr wrap="square">
            <a:spAutoFit/>
          </a:bodyPr>
          <a:lstStyle/>
          <a:p>
            <a:pPr algn="ctr">
              <a:spcAft>
                <a:spcPts val="1199"/>
              </a:spcAft>
            </a:pPr>
            <a:r>
              <a:rPr lang="ja-JP" altLang="en-US" sz="4800" b="1" dirty="0">
                <a:latin typeface="Meiryo UI" panose="020B0604030504040204" pitchFamily="50" charset="-128"/>
                <a:ea typeface="Meiryo UI" panose="020B0604030504040204" pitchFamily="50" charset="-128"/>
              </a:rPr>
              <a:t>高度</a:t>
            </a:r>
            <a:r>
              <a:rPr lang="en-US" altLang="ja-JP" sz="4800" b="1" dirty="0">
                <a:latin typeface="Meiryo UI" panose="020B0604030504040204" pitchFamily="50" charset="-128"/>
                <a:ea typeface="Meiryo UI" panose="020B0604030504040204" pitchFamily="50" charset="-128"/>
              </a:rPr>
              <a:t>400km</a:t>
            </a:r>
            <a:r>
              <a:rPr lang="ja-JP" altLang="en-US" sz="4800" b="1" dirty="0">
                <a:latin typeface="Meiryo UI" panose="020B0604030504040204" pitchFamily="50" charset="-128"/>
                <a:ea typeface="Meiryo UI" panose="020B0604030504040204" pitchFamily="50" charset="-128"/>
              </a:rPr>
              <a:t>では</a:t>
            </a:r>
            <a:r>
              <a:rPr lang="en-US" altLang="ja-JP" sz="4800" b="1" dirty="0">
                <a:latin typeface="Meiryo UI" panose="020B0604030504040204" pitchFamily="50" charset="-128"/>
                <a:ea typeface="Meiryo UI" panose="020B0604030504040204" pitchFamily="50" charset="-128"/>
              </a:rPr>
              <a:t>1</a:t>
            </a:r>
            <a:r>
              <a:rPr lang="ja-JP" altLang="en-US" sz="4800" b="1" dirty="0">
                <a:latin typeface="Meiryo UI" panose="020B0604030504040204" pitchFamily="50" charset="-128"/>
                <a:ea typeface="Meiryo UI" panose="020B0604030504040204" pitchFamily="50" charset="-128"/>
              </a:rPr>
              <a:t>周</a:t>
            </a:r>
            <a:r>
              <a:rPr lang="en-US" altLang="ja-JP" sz="4800" b="1" dirty="0">
                <a:latin typeface="Meiryo UI" panose="020B0604030504040204" pitchFamily="50" charset="-128"/>
                <a:ea typeface="Meiryo UI" panose="020B0604030504040204" pitchFamily="50" charset="-128"/>
              </a:rPr>
              <a:t>90</a:t>
            </a:r>
            <a:r>
              <a:rPr lang="ja-JP" altLang="en-US" sz="4800" b="1" dirty="0">
                <a:latin typeface="Meiryo UI" panose="020B0604030504040204" pitchFamily="50" charset="-128"/>
                <a:ea typeface="Meiryo UI" panose="020B0604030504040204" pitchFamily="50" charset="-128"/>
              </a:rPr>
              <a:t>分くらいで回る</a:t>
            </a:r>
            <a:br>
              <a:rPr lang="en-US" altLang="ja-JP" sz="4800" b="1" dirty="0">
                <a:latin typeface="Meiryo UI" panose="020B0604030504040204" pitchFamily="50" charset="-128"/>
                <a:ea typeface="Meiryo UI" panose="020B0604030504040204" pitchFamily="50" charset="-128"/>
              </a:rPr>
            </a:br>
            <a:r>
              <a:rPr lang="ja-JP" altLang="en-US" sz="3600" b="1" dirty="0">
                <a:latin typeface="Meiryo UI" panose="020B0604030504040204" pitchFamily="50" charset="-128"/>
                <a:ea typeface="Meiryo UI" panose="020B0604030504040204" pitchFamily="50" charset="-128"/>
              </a:rPr>
              <a:t>➡</a:t>
            </a:r>
            <a:r>
              <a:rPr lang="en-US" altLang="ja-JP" sz="3600" b="1" dirty="0">
                <a:latin typeface="Meiryo UI" panose="020B0604030504040204" pitchFamily="50" charset="-128"/>
                <a:ea typeface="Meiryo UI" panose="020B0604030504040204" pitchFamily="50" charset="-128"/>
              </a:rPr>
              <a:t>1</a:t>
            </a:r>
            <a:r>
              <a:rPr lang="ja-JP" altLang="en-US" sz="3600" b="1" dirty="0">
                <a:latin typeface="Meiryo UI" panose="020B0604030504040204" pitchFamily="50" charset="-128"/>
                <a:ea typeface="Meiryo UI" panose="020B0604030504040204" pitchFamily="50" charset="-128"/>
              </a:rPr>
              <a:t>日</a:t>
            </a:r>
            <a:r>
              <a:rPr lang="en-US" altLang="ja-JP" sz="3600" b="1" dirty="0">
                <a:latin typeface="Meiryo UI" panose="020B0604030504040204" pitchFamily="50" charset="-128"/>
                <a:ea typeface="Meiryo UI" panose="020B0604030504040204" pitchFamily="50" charset="-128"/>
              </a:rPr>
              <a:t>16</a:t>
            </a:r>
            <a:r>
              <a:rPr lang="ja-JP" altLang="en-US" sz="3600" b="1" dirty="0">
                <a:latin typeface="Meiryo UI" panose="020B0604030504040204" pitchFamily="50" charset="-128"/>
                <a:ea typeface="Meiryo UI" panose="020B0604030504040204" pitchFamily="50" charset="-128"/>
              </a:rPr>
              <a:t>周</a:t>
            </a:r>
            <a:endParaRPr lang="ja-JP" altLang="en-US" sz="4800" b="1" dirty="0">
              <a:latin typeface="Meiryo UI" panose="020B0604030504040204" pitchFamily="50" charset="-128"/>
              <a:ea typeface="Meiryo UI" panose="020B0604030504040204" pitchFamily="50" charset="-128"/>
            </a:endParaRPr>
          </a:p>
        </p:txBody>
      </p:sp>
      <p:sp>
        <p:nvSpPr>
          <p:cNvPr id="6" name="円弧 5">
            <a:extLst>
              <a:ext uri="{FF2B5EF4-FFF2-40B4-BE49-F238E27FC236}">
                <a16:creationId xmlns:a16="http://schemas.microsoft.com/office/drawing/2014/main" id="{4E0350D8-9CC1-EA5E-C64E-34FF44D3F6A5}"/>
              </a:ext>
            </a:extLst>
          </p:cNvPr>
          <p:cNvSpPr/>
          <p:nvPr/>
        </p:nvSpPr>
        <p:spPr>
          <a:xfrm>
            <a:off x="4295998" y="2718156"/>
            <a:ext cx="3600000" cy="3600000"/>
          </a:xfrm>
          <a:prstGeom prst="arc">
            <a:avLst>
              <a:gd name="adj1" fmla="val 1252846"/>
              <a:gd name="adj2" fmla="val 20458477"/>
            </a:avLst>
          </a:prstGeom>
          <a:ln w="76200">
            <a:headEnd type="triangl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pic>
        <p:nvPicPr>
          <p:cNvPr id="7" name="グラフィックス 6" descr="ロケット 枠線">
            <a:extLst>
              <a:ext uri="{FF2B5EF4-FFF2-40B4-BE49-F238E27FC236}">
                <a16:creationId xmlns:a16="http://schemas.microsoft.com/office/drawing/2014/main" id="{C3EE36FA-9EBF-BBA4-4262-164C6B29F8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8883734">
            <a:off x="7479961" y="4194313"/>
            <a:ext cx="914400" cy="914400"/>
          </a:xfrm>
          <a:prstGeom prst="rect">
            <a:avLst/>
          </a:prstGeom>
        </p:spPr>
      </p:pic>
    </p:spTree>
    <p:extLst>
      <p:ext uri="{BB962C8B-B14F-4D97-AF65-F5344CB8AC3E}">
        <p14:creationId xmlns:p14="http://schemas.microsoft.com/office/powerpoint/2010/main" val="1479257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1DEE3612-7D76-DDA2-4744-EE53EDEEFDCF}"/>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地球を周回しているものといえば？</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8725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B954E-44C4-C4A3-8975-39FCB8E80503}"/>
            </a:ext>
          </a:extLst>
        </p:cNvPr>
        <p:cNvGrpSpPr/>
        <p:nvPr/>
      </p:nvGrpSpPr>
      <p:grpSpPr>
        <a:xfrm>
          <a:off x="0" y="0"/>
          <a:ext cx="0" cy="0"/>
          <a:chOff x="0" y="0"/>
          <a:chExt cx="0" cy="0"/>
        </a:xfrm>
      </p:grpSpPr>
      <p:pic>
        <p:nvPicPr>
          <p:cNvPr id="3" name="Picture 4" descr="アポロ17号にて撮影された写真『ザ・ブルー・マーブル』">
            <a:extLst>
              <a:ext uri="{FF2B5EF4-FFF2-40B4-BE49-F238E27FC236}">
                <a16:creationId xmlns:a16="http://schemas.microsoft.com/office/drawing/2014/main" id="{92CA1746-07E9-0544-5470-6F6D3456C69A}"/>
              </a:ext>
            </a:extLst>
          </p:cNvPr>
          <p:cNvPicPr>
            <a:picLocks noChangeAspect="1" noChangeArrowheads="1"/>
          </p:cNvPicPr>
          <p:nvPr/>
        </p:nvPicPr>
        <p:blipFill>
          <a:blip r:embed="rId2">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3403888" y="721984"/>
            <a:ext cx="5414030" cy="5414031"/>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CE101854-B7F6-D1AB-ED68-86325DA8C09A}"/>
              </a:ext>
            </a:extLst>
          </p:cNvPr>
          <p:cNvSpPr txBox="1"/>
          <p:nvPr/>
        </p:nvSpPr>
        <p:spPr>
          <a:xfrm>
            <a:off x="8102369" y="3975228"/>
            <a:ext cx="4722074" cy="369332"/>
          </a:xfrm>
          <a:prstGeom prst="rect">
            <a:avLst/>
          </a:prstGeom>
          <a:noFill/>
        </p:spPr>
        <p:txBody>
          <a:bodyPr wrap="square">
            <a:spAutoFit/>
          </a:bodyPr>
          <a:lstStyle/>
          <a:p>
            <a:pPr algn="ctr" defTabSz="1088236">
              <a:spcAft>
                <a:spcPts val="1199"/>
              </a:spcAft>
              <a:defRPr/>
            </a:pPr>
            <a:r>
              <a:rPr lang="ja-JP" altLang="en-US" b="1" dirty="0">
                <a:solidFill>
                  <a:prstClr val="white"/>
                </a:solidFill>
                <a:latin typeface="Meiryo UI" panose="020B0604030504040204" pitchFamily="50" charset="-128"/>
                <a:ea typeface="Meiryo UI" panose="020B0604030504040204" pitchFamily="50" charset="-128"/>
              </a:rPr>
              <a:t>国際宇宙ステーション</a:t>
            </a:r>
            <a:r>
              <a:rPr lang="en-US" altLang="ja-JP" b="1" dirty="0">
                <a:solidFill>
                  <a:prstClr val="white"/>
                </a:solidFill>
                <a:latin typeface="Meiryo UI" panose="020B0604030504040204" pitchFamily="50" charset="-128"/>
                <a:ea typeface="Meiryo UI" panose="020B0604030504040204" pitchFamily="50" charset="-128"/>
              </a:rPr>
              <a:t>(ISS)</a:t>
            </a:r>
            <a:endParaRPr lang="ja-JP" altLang="en-US" b="1" dirty="0">
              <a:solidFill>
                <a:prstClr val="white"/>
              </a:solidFill>
              <a:latin typeface="Meiryo UI" panose="020B0604030504040204" pitchFamily="50" charset="-128"/>
              <a:ea typeface="Meiryo UI" panose="020B0604030504040204" pitchFamily="50" charset="-128"/>
            </a:endParaRPr>
          </a:p>
        </p:txBody>
      </p:sp>
      <p:sp>
        <p:nvSpPr>
          <p:cNvPr id="6" name="円弧 5">
            <a:extLst>
              <a:ext uri="{FF2B5EF4-FFF2-40B4-BE49-F238E27FC236}">
                <a16:creationId xmlns:a16="http://schemas.microsoft.com/office/drawing/2014/main" id="{3E5A78D5-C74E-AF89-D2ED-6E61448FD8BC}"/>
              </a:ext>
            </a:extLst>
          </p:cNvPr>
          <p:cNvSpPr/>
          <p:nvPr/>
        </p:nvSpPr>
        <p:spPr>
          <a:xfrm rot="6301526">
            <a:off x="3218996" y="819731"/>
            <a:ext cx="5754006" cy="5754006"/>
          </a:xfrm>
          <a:prstGeom prst="arc">
            <a:avLst>
              <a:gd name="adj1" fmla="val 14656702"/>
              <a:gd name="adj2" fmla="val 12347759"/>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1088236">
              <a:defRPr/>
            </a:pPr>
            <a:endParaRPr lang="ja-JP" altLang="en-US" sz="2098" dirty="0">
              <a:solidFill>
                <a:prstClr val="black"/>
              </a:solidFill>
              <a:highlight>
                <a:srgbClr val="F2F2F2"/>
              </a:highlight>
              <a:latin typeface="SST Japanese Pro  Bold"/>
              <a:ea typeface="SST Japanese Pro  Bold"/>
            </a:endParaRPr>
          </a:p>
        </p:txBody>
      </p:sp>
      <p:sp>
        <p:nvSpPr>
          <p:cNvPr id="2" name="円弧 1">
            <a:extLst>
              <a:ext uri="{FF2B5EF4-FFF2-40B4-BE49-F238E27FC236}">
                <a16:creationId xmlns:a16="http://schemas.microsoft.com/office/drawing/2014/main" id="{20AA5E3A-8000-ADDC-542D-2C40804BF09A}"/>
              </a:ext>
            </a:extLst>
          </p:cNvPr>
          <p:cNvSpPr/>
          <p:nvPr/>
        </p:nvSpPr>
        <p:spPr>
          <a:xfrm>
            <a:off x="3323620" y="653442"/>
            <a:ext cx="5580000" cy="5580000"/>
          </a:xfrm>
          <a:prstGeom prst="arc">
            <a:avLst>
              <a:gd name="adj1" fmla="val 1252846"/>
              <a:gd name="adj2" fmla="val 20458477"/>
            </a:avLst>
          </a:prstGeom>
          <a:ln w="76200">
            <a:headEnd type="triangl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pic>
        <p:nvPicPr>
          <p:cNvPr id="26626" name="Picture 2" descr="250px">
            <a:extLst>
              <a:ext uri="{FF2B5EF4-FFF2-40B4-BE49-F238E27FC236}">
                <a16:creationId xmlns:a16="http://schemas.microsoft.com/office/drawing/2014/main" id="{EB6687D8-33BF-D097-75D6-5E9A6D60A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8656" y="2856116"/>
            <a:ext cx="1943681" cy="1119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0099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DA1DBE8E-BBDA-4C8A-181F-BD32D41035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7400"/>
            <a:ext cx="12192000" cy="777294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F5A4210F-65E7-2DB9-955C-292FD84A1F15}"/>
              </a:ext>
            </a:extLst>
          </p:cNvPr>
          <p:cNvSpPr txBox="1"/>
          <p:nvPr/>
        </p:nvSpPr>
        <p:spPr>
          <a:xfrm>
            <a:off x="11181789" y="6581289"/>
            <a:ext cx="1334622" cy="276711"/>
          </a:xfrm>
          <a:prstGeom prst="rect">
            <a:avLst/>
          </a:prstGeom>
          <a:noFill/>
        </p:spPr>
        <p:txBody>
          <a:bodyPr wrap="square" rtlCol="0">
            <a:spAutoFit/>
          </a:bodyPr>
          <a:lstStyle/>
          <a:p>
            <a:pPr defTabSz="1088236">
              <a:spcAft>
                <a:spcPts val="1199"/>
              </a:spcAft>
              <a:defRPr/>
            </a:pPr>
            <a:r>
              <a:rPr lang="ja-JP" altLang="en-US" sz="1199" dirty="0">
                <a:solidFill>
                  <a:prstClr val="white"/>
                </a:solidFill>
                <a:latin typeface="Meiryo UI" panose="020B0604030504040204" pitchFamily="50" charset="-128"/>
                <a:ea typeface="Meiryo UI" panose="020B0604030504040204" pitchFamily="50" charset="-128"/>
              </a:rPr>
              <a:t>画像</a:t>
            </a:r>
            <a:r>
              <a:rPr lang="en-US" altLang="ja-JP" sz="1199" dirty="0">
                <a:solidFill>
                  <a:prstClr val="white"/>
                </a:solidFill>
                <a:latin typeface="Meiryo UI" panose="020B0604030504040204" pitchFamily="50" charset="-128"/>
                <a:ea typeface="Meiryo UI" panose="020B0604030504040204" pitchFamily="50" charset="-128"/>
              </a:rPr>
              <a:t>: NASA</a:t>
            </a:r>
          </a:p>
        </p:txBody>
      </p:sp>
    </p:spTree>
    <p:extLst>
      <p:ext uri="{BB962C8B-B14F-4D97-AF65-F5344CB8AC3E}">
        <p14:creationId xmlns:p14="http://schemas.microsoft.com/office/powerpoint/2010/main" val="26775186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undefined">
            <a:extLst>
              <a:ext uri="{FF2B5EF4-FFF2-40B4-BE49-F238E27FC236}">
                <a16:creationId xmlns:a16="http://schemas.microsoft.com/office/drawing/2014/main" id="{F3884F22-C5EF-4679-7643-424B0FAAFF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1769"/>
            <a:ext cx="12192000" cy="8477296"/>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6FF2D2B8-11E6-224F-004C-F3A4433FBCD3}"/>
              </a:ext>
            </a:extLst>
          </p:cNvPr>
          <p:cNvSpPr txBox="1"/>
          <p:nvPr/>
        </p:nvSpPr>
        <p:spPr>
          <a:xfrm>
            <a:off x="11181789" y="6581289"/>
            <a:ext cx="1334622" cy="276711"/>
          </a:xfrm>
          <a:prstGeom prst="rect">
            <a:avLst/>
          </a:prstGeom>
          <a:noFill/>
        </p:spPr>
        <p:txBody>
          <a:bodyPr wrap="square" rtlCol="0">
            <a:spAutoFit/>
          </a:bodyPr>
          <a:lstStyle/>
          <a:p>
            <a:pPr defTabSz="1088236">
              <a:spcAft>
                <a:spcPts val="1199"/>
              </a:spcAft>
              <a:defRPr/>
            </a:pPr>
            <a:r>
              <a:rPr lang="ja-JP" altLang="en-US" sz="1199" dirty="0">
                <a:solidFill>
                  <a:prstClr val="white"/>
                </a:solidFill>
                <a:latin typeface="Meiryo UI" panose="020B0604030504040204" pitchFamily="50" charset="-128"/>
                <a:ea typeface="Meiryo UI" panose="020B0604030504040204" pitchFamily="50" charset="-128"/>
              </a:rPr>
              <a:t>画像</a:t>
            </a:r>
            <a:r>
              <a:rPr lang="en-US" altLang="ja-JP" sz="1199" dirty="0">
                <a:solidFill>
                  <a:prstClr val="white"/>
                </a:solidFill>
                <a:latin typeface="Meiryo UI" panose="020B0604030504040204" pitchFamily="50" charset="-128"/>
                <a:ea typeface="Meiryo UI" panose="020B0604030504040204" pitchFamily="50" charset="-128"/>
              </a:rPr>
              <a:t>: NASA</a:t>
            </a:r>
          </a:p>
        </p:txBody>
      </p:sp>
    </p:spTree>
    <p:extLst>
      <p:ext uri="{BB962C8B-B14F-4D97-AF65-F5344CB8AC3E}">
        <p14:creationId xmlns:p14="http://schemas.microsoft.com/office/powerpoint/2010/main" val="2367696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370F49B6-7C68-05DA-4F71-7804B6CD6A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4353"/>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36DA355F-8D6C-196A-7A58-E1AFE9CE7396}"/>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4244394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18B8B58-6A98-6560-A88E-080F48927ABC}"/>
              </a:ext>
            </a:extLst>
          </p:cNvPr>
          <p:cNvSpPr txBox="1"/>
          <p:nvPr/>
        </p:nvSpPr>
        <p:spPr>
          <a:xfrm>
            <a:off x="692231" y="2074783"/>
            <a:ext cx="10880563" cy="2708434"/>
          </a:xfrm>
          <a:prstGeom prst="rect">
            <a:avLst/>
          </a:prstGeom>
          <a:noFill/>
        </p:spPr>
        <p:txBody>
          <a:bodyPr wrap="square">
            <a:spAutoFit/>
          </a:bodyPr>
          <a:lstStyle/>
          <a:p>
            <a:pPr defTabSz="1088236">
              <a:spcAft>
                <a:spcPts val="2997"/>
              </a:spcAft>
              <a:defRPr/>
            </a:pPr>
            <a:r>
              <a:rPr lang="ja-JP" altLang="en-US" sz="4000" b="1" dirty="0">
                <a:solidFill>
                  <a:prstClr val="white"/>
                </a:solidFill>
                <a:latin typeface="Meiryo UI" panose="020B0604030504040204" pitchFamily="50" charset="-128"/>
                <a:ea typeface="Meiryo UI" panose="020B0604030504040204" pitchFamily="50" charset="-128"/>
              </a:rPr>
              <a:t>① </a:t>
            </a:r>
            <a:r>
              <a:rPr lang="en-US" altLang="ja-JP" sz="4000" b="1" dirty="0">
                <a:solidFill>
                  <a:prstClr val="white"/>
                </a:solidFill>
                <a:latin typeface="Meiryo UI" panose="020B0604030504040204" pitchFamily="50" charset="-128"/>
                <a:ea typeface="Meiryo UI" panose="020B0604030504040204" pitchFamily="50" charset="-128"/>
              </a:rPr>
              <a:t>10km</a:t>
            </a:r>
            <a:r>
              <a:rPr lang="ja-JP" altLang="en-US" sz="4000" b="1" dirty="0">
                <a:solidFill>
                  <a:prstClr val="white"/>
                </a:solidFill>
                <a:latin typeface="Meiryo UI" panose="020B0604030504040204" pitchFamily="50" charset="-128"/>
                <a:ea typeface="Meiryo UI" panose="020B0604030504040204" pitchFamily="50" charset="-128"/>
              </a:rPr>
              <a:t> 　東京駅から東京ディズニーランド</a:t>
            </a:r>
            <a:endParaRPr lang="en-US" altLang="ja-JP" sz="4000" b="1" dirty="0">
              <a:solidFill>
                <a:prstClr val="white"/>
              </a:solidFill>
              <a:latin typeface="Meiryo UI" panose="020B0604030504040204" pitchFamily="50" charset="-128"/>
              <a:ea typeface="Meiryo UI" panose="020B0604030504040204" pitchFamily="50" charset="-128"/>
            </a:endParaRPr>
          </a:p>
          <a:p>
            <a:pPr defTabSz="1088236">
              <a:spcAft>
                <a:spcPts val="2997"/>
              </a:spcAft>
              <a:defRPr/>
            </a:pPr>
            <a:r>
              <a:rPr lang="ja-JP" altLang="en-US" sz="4000" b="1" dirty="0">
                <a:solidFill>
                  <a:prstClr val="white"/>
                </a:solidFill>
                <a:latin typeface="Meiryo UI" panose="020B0604030504040204" pitchFamily="50" charset="-128"/>
                <a:ea typeface="Meiryo UI" panose="020B0604030504040204" pitchFamily="50" charset="-128"/>
              </a:rPr>
              <a:t>② </a:t>
            </a:r>
            <a:r>
              <a:rPr lang="en-US" altLang="ja-JP" sz="4000" b="1" dirty="0">
                <a:solidFill>
                  <a:prstClr val="white"/>
                </a:solidFill>
                <a:latin typeface="Meiryo UI" panose="020B0604030504040204" pitchFamily="50" charset="-128"/>
                <a:ea typeface="Meiryo UI" panose="020B0604030504040204" pitchFamily="50" charset="-128"/>
              </a:rPr>
              <a:t>100km </a:t>
            </a:r>
            <a:r>
              <a:rPr lang="ja-JP" altLang="en-US" sz="4000" b="1" dirty="0">
                <a:solidFill>
                  <a:prstClr val="white"/>
                </a:solidFill>
                <a:latin typeface="Meiryo UI" panose="020B0604030504040204" pitchFamily="50" charset="-128"/>
                <a:ea typeface="Meiryo UI" panose="020B0604030504040204" pitchFamily="50" charset="-128"/>
              </a:rPr>
              <a:t>東京駅から富士山</a:t>
            </a:r>
            <a:endParaRPr lang="en-US" altLang="ja-JP" sz="4000" b="1" dirty="0">
              <a:solidFill>
                <a:prstClr val="white"/>
              </a:solidFill>
              <a:latin typeface="Meiryo UI" panose="020B0604030504040204" pitchFamily="50" charset="-128"/>
              <a:ea typeface="Meiryo UI" panose="020B0604030504040204" pitchFamily="50" charset="-128"/>
            </a:endParaRPr>
          </a:p>
          <a:p>
            <a:pPr defTabSz="1088236">
              <a:spcAft>
                <a:spcPts val="2997"/>
              </a:spcAft>
              <a:defRPr/>
            </a:pPr>
            <a:r>
              <a:rPr lang="ja-JP" altLang="en-US" sz="4000" b="1" dirty="0">
                <a:solidFill>
                  <a:prstClr val="white"/>
                </a:solidFill>
                <a:latin typeface="Meiryo UI" panose="020B0604030504040204" pitchFamily="50" charset="-128"/>
                <a:ea typeface="Meiryo UI" panose="020B0604030504040204" pitchFamily="50" charset="-128"/>
              </a:rPr>
              <a:t>③ </a:t>
            </a:r>
            <a:r>
              <a:rPr lang="en-US" altLang="ja-JP" sz="4000" b="1" dirty="0">
                <a:solidFill>
                  <a:prstClr val="white"/>
                </a:solidFill>
                <a:latin typeface="Meiryo UI" panose="020B0604030504040204" pitchFamily="50" charset="-128"/>
                <a:ea typeface="Meiryo UI" panose="020B0604030504040204" pitchFamily="50" charset="-128"/>
              </a:rPr>
              <a:t>400km </a:t>
            </a:r>
            <a:r>
              <a:rPr lang="ja-JP" altLang="en-US" sz="4000" b="1" dirty="0">
                <a:solidFill>
                  <a:prstClr val="white"/>
                </a:solidFill>
                <a:latin typeface="Meiryo UI" panose="020B0604030504040204" pitchFamily="50" charset="-128"/>
                <a:ea typeface="Meiryo UI" panose="020B0604030504040204" pitchFamily="50" charset="-128"/>
              </a:rPr>
              <a:t>東京駅から大阪</a:t>
            </a:r>
            <a:endParaRPr lang="ja-JP" altLang="en-US" sz="3600"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34390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バイク, 座る, 男, 立つ が含まれている画像&#10;&#10;AI 生成コンテンツは誤りを含む可能性があります。">
            <a:extLst>
              <a:ext uri="{FF2B5EF4-FFF2-40B4-BE49-F238E27FC236}">
                <a16:creationId xmlns:a16="http://schemas.microsoft.com/office/drawing/2014/main" id="{631FDCCD-0A10-430F-38D2-ADB8235DC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9144000"/>
          </a:xfrm>
          <a:prstGeom prst="rect">
            <a:avLst/>
          </a:prstGeom>
        </p:spPr>
      </p:pic>
      <p:sp>
        <p:nvSpPr>
          <p:cNvPr id="5" name="テキスト ボックス 4">
            <a:extLst>
              <a:ext uri="{FF2B5EF4-FFF2-40B4-BE49-F238E27FC236}">
                <a16:creationId xmlns:a16="http://schemas.microsoft.com/office/drawing/2014/main" id="{69E5DB75-1276-47B6-4D2B-01903A50B6F5}"/>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31779972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8EB1EA1F-98F9-574D-7FEC-065D898A0C31}"/>
              </a:ext>
            </a:extLst>
          </p:cNvPr>
          <p:cNvSpPr>
            <a:spLocks noGrp="1"/>
          </p:cNvSpPr>
          <p:nvPr>
            <p:ph type="sldNum" sz="quarter" idx="12"/>
          </p:nvPr>
        </p:nvSpPr>
        <p:spPr/>
        <p:txBody>
          <a:bodyPr/>
          <a:lstStyle/>
          <a:p>
            <a:fld id="{B0F73E7D-87D1-404C-B466-CA9A6E4B7670}" type="slidenum">
              <a:rPr kumimoji="1" lang="ja-JP" altLang="en-US" smtClean="0"/>
              <a:t>41</a:t>
            </a:fld>
            <a:endParaRPr kumimoji="1" lang="ja-JP" altLang="en-US"/>
          </a:p>
        </p:txBody>
      </p:sp>
      <p:pic>
        <p:nvPicPr>
          <p:cNvPr id="11266" name="Picture 2">
            <a:extLst>
              <a:ext uri="{FF2B5EF4-FFF2-40B4-BE49-F238E27FC236}">
                <a16:creationId xmlns:a16="http://schemas.microsoft.com/office/drawing/2014/main" id="{740D2EEB-2697-4113-3250-4085E25086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C42B4CAB-5BCE-78F7-9CB9-6B623E57322D}"/>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30072336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D5A84-64D9-5D6B-B804-DDC65C376CBB}"/>
            </a:ext>
          </a:extLst>
        </p:cNvPr>
        <p:cNvGrpSpPr/>
        <p:nvPr/>
      </p:nvGrpSpPr>
      <p:grpSpPr>
        <a:xfrm>
          <a:off x="0" y="0"/>
          <a:ext cx="0" cy="0"/>
          <a:chOff x="0" y="0"/>
          <a:chExt cx="0" cy="0"/>
        </a:xfrm>
      </p:grpSpPr>
      <p:pic>
        <p:nvPicPr>
          <p:cNvPr id="3" name="図 2" descr="テレビゲームの画面&#10;&#10;AI 生成コンテンツは誤りを含む可能性があります。">
            <a:extLst>
              <a:ext uri="{FF2B5EF4-FFF2-40B4-BE49-F238E27FC236}">
                <a16:creationId xmlns:a16="http://schemas.microsoft.com/office/drawing/2014/main" id="{654A7928-2FB6-6137-C221-535B92B12089}"/>
              </a:ext>
            </a:extLst>
          </p:cNvPr>
          <p:cNvPicPr>
            <a:picLocks noChangeAspect="1"/>
          </p:cNvPicPr>
          <p:nvPr/>
        </p:nvPicPr>
        <p:blipFill>
          <a:blip r:embed="rId2"/>
          <a:stretch>
            <a:fillRect/>
          </a:stretch>
        </p:blipFill>
        <p:spPr>
          <a:xfrm>
            <a:off x="718302" y="1365133"/>
            <a:ext cx="10828421" cy="5309711"/>
          </a:xfrm>
          <a:prstGeom prst="rect">
            <a:avLst/>
          </a:prstGeom>
          <a:ln>
            <a:solidFill>
              <a:schemeClr val="tx1"/>
            </a:solidFill>
          </a:ln>
        </p:spPr>
      </p:pic>
      <p:sp>
        <p:nvSpPr>
          <p:cNvPr id="4" name="テキスト ボックス 3">
            <a:extLst>
              <a:ext uri="{FF2B5EF4-FFF2-40B4-BE49-F238E27FC236}">
                <a16:creationId xmlns:a16="http://schemas.microsoft.com/office/drawing/2014/main" id="{3C7CD971-D98F-C081-5409-4DCF49299790}"/>
              </a:ext>
            </a:extLst>
          </p:cNvPr>
          <p:cNvSpPr txBox="1"/>
          <p:nvPr/>
        </p:nvSpPr>
        <p:spPr>
          <a:xfrm>
            <a:off x="-861845" y="343214"/>
            <a:ext cx="13988716" cy="727763"/>
          </a:xfrm>
          <a:prstGeom prst="rect">
            <a:avLst/>
          </a:prstGeom>
          <a:noFill/>
        </p:spPr>
        <p:txBody>
          <a:bodyPr wrap="square" rtlCol="0">
            <a:spAutoFit/>
          </a:bodyPr>
          <a:lstStyle/>
          <a:p>
            <a:pPr algn="ctr" defTabSz="1088236" fontAlgn="base">
              <a:lnSpc>
                <a:spcPct val="150000"/>
              </a:lnSpc>
              <a:spcAft>
                <a:spcPts val="1199"/>
              </a:spcAft>
              <a:defRPr/>
            </a:pPr>
            <a:r>
              <a:rPr lang="ja-JP" altLang="en-US" sz="3200" b="1">
                <a:solidFill>
                  <a:prstClr val="white"/>
                </a:solidFill>
                <a:latin typeface="Meiryo UI" panose="020B0604030504040204" pitchFamily="50" charset="-128"/>
                <a:ea typeface="Meiryo UI" panose="020B0604030504040204" pitchFamily="50" charset="-128"/>
              </a:rPr>
              <a:t>「</a:t>
            </a:r>
            <a:r>
              <a:rPr lang="en-US" altLang="ja-JP" sz="3200" b="1">
                <a:solidFill>
                  <a:prstClr val="white"/>
                </a:solidFill>
                <a:latin typeface="Meiryo UI" panose="020B0604030504040204" pitchFamily="50" charset="-128"/>
                <a:ea typeface="Meiryo UI" panose="020B0604030504040204" pitchFamily="50" charset="-128"/>
              </a:rPr>
              <a:t>Earth Diary</a:t>
            </a:r>
            <a:r>
              <a:rPr lang="ja-JP" altLang="en-US" sz="3200" b="1">
                <a:solidFill>
                  <a:prstClr val="white"/>
                </a:solidFill>
                <a:latin typeface="Meiryo UI" panose="020B0604030504040204" pitchFamily="50" charset="-128"/>
                <a:ea typeface="Meiryo UI" panose="020B0604030504040204" pitchFamily="50" charset="-128"/>
              </a:rPr>
              <a:t>」で油井さん撮影写真などを見ることができる</a:t>
            </a:r>
            <a:endParaRPr lang="en-US" altLang="ja-JP" sz="3200" b="1">
              <a:solidFill>
                <a:prstClr val="white"/>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6D1CF76F-733C-13FC-1E2B-7870DB09D3C8}"/>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1683910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1679EB2-6636-0F7A-B533-5F04DF84B860}"/>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en-US" altLang="ja-JP" sz="4795" b="1" dirty="0">
                <a:latin typeface="Meiryo UI" panose="020B0604030504040204" pitchFamily="50" charset="-128"/>
                <a:ea typeface="Meiryo UI" panose="020B0604030504040204" pitchFamily="50" charset="-128"/>
              </a:rPr>
              <a:t>Earth Diary</a:t>
            </a:r>
            <a:r>
              <a:rPr lang="ja-JP" altLang="en-US" sz="4795" b="1" dirty="0">
                <a:latin typeface="Meiryo UI" panose="020B0604030504040204" pitchFamily="50" charset="-128"/>
                <a:ea typeface="Meiryo UI" panose="020B0604030504040204" pitchFamily="50" charset="-128"/>
              </a:rPr>
              <a:t>の紹介</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305233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F84B9-0002-DE2D-E48F-A5823CFB182C}"/>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F12C77D-7D27-6E71-2215-8843F2641533}"/>
              </a:ext>
            </a:extLst>
          </p:cNvPr>
          <p:cNvSpPr txBox="1"/>
          <p:nvPr/>
        </p:nvSpPr>
        <p:spPr>
          <a:xfrm>
            <a:off x="545847" y="2326511"/>
            <a:ext cx="11173331" cy="2062103"/>
          </a:xfrm>
          <a:prstGeom prst="rect">
            <a:avLst/>
          </a:prstGeom>
          <a:noFill/>
        </p:spPr>
        <p:txBody>
          <a:bodyPr wrap="square">
            <a:spAutoFit/>
          </a:bodyPr>
          <a:lstStyle/>
          <a:p>
            <a:pPr algn="ctr">
              <a:spcAft>
                <a:spcPts val="1199"/>
              </a:spcAft>
            </a:pPr>
            <a:r>
              <a:rPr lang="ja-JP" altLang="en-US" sz="3600" b="1" dirty="0">
                <a:latin typeface="Meiryo UI" panose="020B0604030504040204" pitchFamily="50" charset="-128"/>
                <a:ea typeface="Meiryo UI" panose="020B0604030504040204" pitchFamily="50" charset="-128"/>
              </a:rPr>
              <a:t>宇宙に行ったとしたら、どんな景色をみて何を感じるか？</a:t>
            </a:r>
            <a:endParaRPr lang="en-US" altLang="ja-JP" sz="3600" b="1" dirty="0">
              <a:latin typeface="Meiryo UI" panose="020B0604030504040204" pitchFamily="50" charset="-128"/>
              <a:ea typeface="Meiryo UI" panose="020B0604030504040204" pitchFamily="50" charset="-128"/>
            </a:endParaRPr>
          </a:p>
          <a:p>
            <a:pPr algn="ctr">
              <a:spcAft>
                <a:spcPts val="1199"/>
              </a:spcAft>
            </a:pPr>
            <a:endParaRPr lang="en-US" altLang="ja-JP" sz="3600" b="1" dirty="0">
              <a:latin typeface="Meiryo UI" panose="020B0604030504040204" pitchFamily="50" charset="-128"/>
              <a:ea typeface="Meiryo UI" panose="020B0604030504040204" pitchFamily="50" charset="-128"/>
            </a:endParaRPr>
          </a:p>
          <a:p>
            <a:pPr algn="ctr">
              <a:spcAft>
                <a:spcPts val="1199"/>
              </a:spcAft>
            </a:pPr>
            <a:r>
              <a:rPr lang="ja-JP" altLang="en-US" sz="3600" b="1" dirty="0">
                <a:latin typeface="Meiryo UI" panose="020B0604030504040204" pitchFamily="50" charset="-128"/>
                <a:ea typeface="Meiryo UI" panose="020B0604030504040204" pitchFamily="50" charset="-128"/>
              </a:rPr>
              <a:t>ぜひみんなで感じて、考えてみてください！</a:t>
            </a:r>
            <a:endParaRPr lang="en-US" altLang="ja-JP" sz="3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216362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4606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7F9D6-F59C-3EF0-833F-FD54A99278B1}"/>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ACFE2F9-6021-A1F7-6A67-5C94EE8AA423}"/>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第二部：「宇宙から見る地球」を味わう</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350836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233D98C-52DF-99D9-AC43-44EEFA9BF2BF}"/>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en-US" altLang="ja-JP" sz="4795" b="1" dirty="0">
                <a:latin typeface="Meiryo UI" panose="020B0604030504040204" pitchFamily="50" charset="-128"/>
                <a:ea typeface="Meiryo UI" panose="020B0604030504040204" pitchFamily="50" charset="-128"/>
              </a:rPr>
              <a:t>1. </a:t>
            </a:r>
            <a:r>
              <a:rPr lang="ja-JP" altLang="en-US" sz="4795" b="1" dirty="0">
                <a:latin typeface="Meiryo UI" panose="020B0604030504040204" pitchFamily="50" charset="-128"/>
                <a:ea typeface="Meiryo UI" panose="020B0604030504040204" pitchFamily="50" charset="-128"/>
              </a:rPr>
              <a:t>きれいな景色を味わう</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769183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E70E4-5D2A-1288-E35B-94A53C940909}"/>
            </a:ext>
          </a:extLst>
        </p:cNvPr>
        <p:cNvGrpSpPr/>
        <p:nvPr/>
      </p:nvGrpSpPr>
      <p:grpSpPr>
        <a:xfrm>
          <a:off x="0" y="0"/>
          <a:ext cx="0" cy="0"/>
          <a:chOff x="0" y="0"/>
          <a:chExt cx="0" cy="0"/>
        </a:xfrm>
      </p:grpSpPr>
      <p:pic>
        <p:nvPicPr>
          <p:cNvPr id="14338" name="Picture 2">
            <a:extLst>
              <a:ext uri="{FF2B5EF4-FFF2-40B4-BE49-F238E27FC236}">
                <a16:creationId xmlns:a16="http://schemas.microsoft.com/office/drawing/2014/main" id="{12623B65-5FB8-D2C7-702F-077F7FA114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9254"/>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17D80CB0-5F23-695D-EB09-3581E4551080}"/>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077411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9C22C-7EDD-D597-A882-2236D841935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EF1B23A-B0CF-DDC2-25B3-4F38C334580D}"/>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6C8C5F28-DA8F-958C-B23B-93C333CFD7F4}"/>
              </a:ext>
            </a:extLst>
          </p:cNvPr>
          <p:cNvSpPr>
            <a:spLocks noGrp="1"/>
          </p:cNvSpPr>
          <p:nvPr>
            <p:ph idx="1"/>
          </p:nvPr>
        </p:nvSpPr>
        <p:spPr/>
        <p:txBody>
          <a:bodyPr/>
          <a:lstStyle/>
          <a:p>
            <a:endParaRPr kumimoji="1" lang="ja-JP" altLang="en-US"/>
          </a:p>
        </p:txBody>
      </p:sp>
      <p:pic>
        <p:nvPicPr>
          <p:cNvPr id="7170" name="Picture 2">
            <a:extLst>
              <a:ext uri="{FF2B5EF4-FFF2-40B4-BE49-F238E27FC236}">
                <a16:creationId xmlns:a16="http://schemas.microsoft.com/office/drawing/2014/main" id="{4ADD6C6F-DC4C-A278-42CD-039921505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7B914814-D05F-9DB4-F363-7B74C9548154}"/>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1848886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58C88-6E09-D944-8419-E8D946961B1A}"/>
            </a:ext>
          </a:extLst>
        </p:cNvPr>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9445E9C-426C-9DF4-4E08-45C77CE353C7}"/>
              </a:ext>
            </a:extLst>
          </p:cNvPr>
          <p:cNvSpPr txBox="1"/>
          <p:nvPr/>
        </p:nvSpPr>
        <p:spPr>
          <a:xfrm>
            <a:off x="692231" y="2074783"/>
            <a:ext cx="10880563" cy="2708434"/>
          </a:xfrm>
          <a:prstGeom prst="rect">
            <a:avLst/>
          </a:prstGeom>
          <a:noFill/>
        </p:spPr>
        <p:txBody>
          <a:bodyPr wrap="square">
            <a:spAutoFit/>
          </a:bodyPr>
          <a:lstStyle/>
          <a:p>
            <a:pPr defTabSz="1088236">
              <a:spcAft>
                <a:spcPts val="2997"/>
              </a:spcAft>
              <a:defRPr/>
            </a:pPr>
            <a:r>
              <a:rPr lang="ja-JP" altLang="en-US" sz="4000" b="1" dirty="0">
                <a:solidFill>
                  <a:prstClr val="white"/>
                </a:solidFill>
                <a:latin typeface="Meiryo UI" panose="020B0604030504040204" pitchFamily="50" charset="-128"/>
                <a:ea typeface="Meiryo UI" panose="020B0604030504040204" pitchFamily="50" charset="-128"/>
              </a:rPr>
              <a:t>① </a:t>
            </a:r>
            <a:r>
              <a:rPr lang="en-US" altLang="ja-JP" sz="4000" b="1" dirty="0">
                <a:solidFill>
                  <a:prstClr val="white"/>
                </a:solidFill>
                <a:latin typeface="Meiryo UI" panose="020B0604030504040204" pitchFamily="50" charset="-128"/>
                <a:ea typeface="Meiryo UI" panose="020B0604030504040204" pitchFamily="50" charset="-128"/>
              </a:rPr>
              <a:t>10km</a:t>
            </a:r>
            <a:r>
              <a:rPr lang="ja-JP" altLang="en-US" sz="4000" b="1" dirty="0">
                <a:solidFill>
                  <a:prstClr val="white"/>
                </a:solidFill>
                <a:latin typeface="Meiryo UI" panose="020B0604030504040204" pitchFamily="50" charset="-128"/>
                <a:ea typeface="Meiryo UI" panose="020B0604030504040204" pitchFamily="50" charset="-128"/>
              </a:rPr>
              <a:t> 　東京駅から東京ディズニーランド</a:t>
            </a:r>
            <a:endParaRPr lang="en-US" altLang="ja-JP" sz="4000" b="1" dirty="0">
              <a:solidFill>
                <a:prstClr val="white"/>
              </a:solidFill>
              <a:latin typeface="Meiryo UI" panose="020B0604030504040204" pitchFamily="50" charset="-128"/>
              <a:ea typeface="Meiryo UI" panose="020B0604030504040204" pitchFamily="50" charset="-128"/>
            </a:endParaRPr>
          </a:p>
          <a:p>
            <a:pPr defTabSz="1088236">
              <a:spcAft>
                <a:spcPts val="2997"/>
              </a:spcAft>
              <a:defRPr/>
            </a:pPr>
            <a:r>
              <a:rPr lang="ja-JP" altLang="en-US" sz="4000" b="1" dirty="0">
                <a:solidFill>
                  <a:srgbClr val="0070C0"/>
                </a:solidFill>
                <a:latin typeface="Meiryo UI" panose="020B0604030504040204" pitchFamily="50" charset="-128"/>
                <a:ea typeface="Meiryo UI" panose="020B0604030504040204" pitchFamily="50" charset="-128"/>
              </a:rPr>
              <a:t>② </a:t>
            </a:r>
            <a:r>
              <a:rPr lang="en-US" altLang="ja-JP" sz="4000" b="1" dirty="0">
                <a:solidFill>
                  <a:srgbClr val="0070C0"/>
                </a:solidFill>
                <a:latin typeface="Meiryo UI" panose="020B0604030504040204" pitchFamily="50" charset="-128"/>
                <a:ea typeface="Meiryo UI" panose="020B0604030504040204" pitchFamily="50" charset="-128"/>
              </a:rPr>
              <a:t>100km </a:t>
            </a:r>
            <a:r>
              <a:rPr lang="ja-JP" altLang="en-US" sz="4000" b="1" dirty="0">
                <a:solidFill>
                  <a:srgbClr val="0070C0"/>
                </a:solidFill>
                <a:latin typeface="Meiryo UI" panose="020B0604030504040204" pitchFamily="50" charset="-128"/>
                <a:ea typeface="Meiryo UI" panose="020B0604030504040204" pitchFamily="50" charset="-128"/>
              </a:rPr>
              <a:t>東京駅から富士山</a:t>
            </a:r>
            <a:endParaRPr lang="en-US" altLang="ja-JP" sz="4000" b="1" dirty="0">
              <a:solidFill>
                <a:srgbClr val="0070C0"/>
              </a:solidFill>
              <a:latin typeface="Meiryo UI" panose="020B0604030504040204" pitchFamily="50" charset="-128"/>
              <a:ea typeface="Meiryo UI" panose="020B0604030504040204" pitchFamily="50" charset="-128"/>
            </a:endParaRPr>
          </a:p>
          <a:p>
            <a:pPr defTabSz="1088236">
              <a:spcAft>
                <a:spcPts val="2997"/>
              </a:spcAft>
              <a:defRPr/>
            </a:pPr>
            <a:r>
              <a:rPr lang="ja-JP" altLang="en-US" sz="4000" b="1" dirty="0">
                <a:solidFill>
                  <a:prstClr val="white"/>
                </a:solidFill>
                <a:latin typeface="Meiryo UI" panose="020B0604030504040204" pitchFamily="50" charset="-128"/>
                <a:ea typeface="Meiryo UI" panose="020B0604030504040204" pitchFamily="50" charset="-128"/>
              </a:rPr>
              <a:t>③ </a:t>
            </a:r>
            <a:r>
              <a:rPr lang="en-US" altLang="ja-JP" sz="4000" b="1" dirty="0">
                <a:solidFill>
                  <a:prstClr val="white"/>
                </a:solidFill>
                <a:latin typeface="Meiryo UI" panose="020B0604030504040204" pitchFamily="50" charset="-128"/>
                <a:ea typeface="Meiryo UI" panose="020B0604030504040204" pitchFamily="50" charset="-128"/>
              </a:rPr>
              <a:t>400km </a:t>
            </a:r>
            <a:r>
              <a:rPr lang="ja-JP" altLang="en-US" sz="4000" b="1" dirty="0">
                <a:solidFill>
                  <a:prstClr val="white"/>
                </a:solidFill>
                <a:latin typeface="Meiryo UI" panose="020B0604030504040204" pitchFamily="50" charset="-128"/>
                <a:ea typeface="Meiryo UI" panose="020B0604030504040204" pitchFamily="50" charset="-128"/>
              </a:rPr>
              <a:t>東京駅から大阪</a:t>
            </a:r>
            <a:endParaRPr lang="ja-JP" altLang="en-US" sz="3600"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4323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387EE-963B-2837-6628-0B8E9E065E1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5366BAA-2450-04EF-DE4E-976629DBDC56}"/>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E97B9D05-FF5D-EE6B-DB69-7747E6EA7FFD}"/>
              </a:ext>
            </a:extLst>
          </p:cNvPr>
          <p:cNvSpPr>
            <a:spLocks noGrp="1"/>
          </p:cNvSpPr>
          <p:nvPr>
            <p:ph idx="1"/>
          </p:nvPr>
        </p:nvSpPr>
        <p:spPr/>
        <p:txBody>
          <a:bodyPr/>
          <a:lstStyle/>
          <a:p>
            <a:endParaRPr kumimoji="1" lang="ja-JP" altLang="en-US"/>
          </a:p>
        </p:txBody>
      </p:sp>
      <p:pic>
        <p:nvPicPr>
          <p:cNvPr id="8194" name="Picture 2">
            <a:extLst>
              <a:ext uri="{FF2B5EF4-FFF2-40B4-BE49-F238E27FC236}">
                <a16:creationId xmlns:a16="http://schemas.microsoft.com/office/drawing/2014/main" id="{B21AEA99-F25E-F6D0-A21A-D2DBDB1E6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D7585AD8-7830-D6F2-D37D-DA594F2E1417}"/>
              </a:ext>
            </a:extLst>
          </p:cNvPr>
          <p:cNvSpPr txBox="1"/>
          <p:nvPr/>
        </p:nvSpPr>
        <p:spPr>
          <a:xfrm>
            <a:off x="10991289"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358172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12EF3-64B3-1A57-A099-AD72D3E8A993}"/>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2C32A58-DF20-B3EA-240C-17064B0E1868}"/>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en-US" altLang="ja-JP" sz="4795" b="1" dirty="0">
                <a:latin typeface="Meiryo UI" panose="020B0604030504040204" pitchFamily="50" charset="-128"/>
                <a:ea typeface="Meiryo UI" panose="020B0604030504040204" pitchFamily="50" charset="-128"/>
              </a:rPr>
              <a:t>2. </a:t>
            </a:r>
            <a:r>
              <a:rPr lang="ja-JP" altLang="en-US" sz="4795" b="1" dirty="0">
                <a:latin typeface="Meiryo UI" panose="020B0604030504040204" pitchFamily="50" charset="-128"/>
                <a:ea typeface="Meiryo UI" panose="020B0604030504040204" pitchFamily="50" charset="-128"/>
              </a:rPr>
              <a:t>自分の知っている場所をリアルに楽しむ</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2052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D08564F-2477-9307-60FE-A7FF85A9DE24}"/>
              </a:ext>
            </a:extLst>
          </p:cNvPr>
          <p:cNvPicPr>
            <a:picLocks noChangeAspect="1"/>
          </p:cNvPicPr>
          <p:nvPr/>
        </p:nvPicPr>
        <p:blipFill>
          <a:blip r:embed="rId2"/>
          <a:stretch>
            <a:fillRect/>
          </a:stretch>
        </p:blipFill>
        <p:spPr>
          <a:xfrm rot="16200000">
            <a:off x="2651515" y="-1702697"/>
            <a:ext cx="6810647" cy="10215971"/>
          </a:xfrm>
          <a:prstGeom prst="rect">
            <a:avLst/>
          </a:prstGeom>
        </p:spPr>
      </p:pic>
      <p:sp>
        <p:nvSpPr>
          <p:cNvPr id="4" name="テキスト ボックス 3">
            <a:extLst>
              <a:ext uri="{FF2B5EF4-FFF2-40B4-BE49-F238E27FC236}">
                <a16:creationId xmlns:a16="http://schemas.microsoft.com/office/drawing/2014/main" id="{AFE54752-B058-83E5-09DD-8B8536194BB8}"/>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1369921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6846F7A-6BC8-F6D8-2CDD-234A928861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41FDD81C-C2D7-1678-8875-E4D90CED3118}"/>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5636542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C8A88AA-DB75-3567-3981-44E47A6B8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07DBB6FF-AF91-CF2A-8667-46AD7CE1518B}"/>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6263340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29C6A46-7B60-2327-6F51-1AABD76E0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2830031C-ECD4-86BD-1918-83318E0E3E3B}"/>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5851116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35FC6EF3-8D2D-769F-C6E8-DC942B1253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8B99F99F-2558-83E3-A90B-D7F38CBEE6AE}"/>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5149240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335D4E2A-1BEC-96C2-6955-4B3812515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537090" y="-1710002"/>
            <a:ext cx="6840008" cy="10260012"/>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605DBAF5-54F4-E98C-E3D9-8A71AC9F6FCD}"/>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1962084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A185D6-A1D8-B9D3-5174-18178FD875A8}"/>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42B41B22-95CE-DDD6-64F5-236BF3A43009}"/>
              </a:ext>
            </a:extLst>
          </p:cNvPr>
          <p:cNvSpPr>
            <a:spLocks noGrp="1"/>
          </p:cNvSpPr>
          <p:nvPr>
            <p:ph idx="1"/>
          </p:nvPr>
        </p:nvSpPr>
        <p:spPr/>
        <p:txBody>
          <a:bodyPr/>
          <a:lstStyle/>
          <a:p>
            <a:endParaRPr kumimoji="1" lang="ja-JP" altLang="en-US"/>
          </a:p>
        </p:txBody>
      </p:sp>
      <p:pic>
        <p:nvPicPr>
          <p:cNvPr id="5122" name="Picture 2">
            <a:extLst>
              <a:ext uri="{FF2B5EF4-FFF2-40B4-BE49-F238E27FC236}">
                <a16:creationId xmlns:a16="http://schemas.microsoft.com/office/drawing/2014/main" id="{6BA4DAE0-BFB0-B567-2A7E-75C36CE3E0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00"/>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75558B39-EC16-F9A0-B699-CF0255EB8776}"/>
              </a:ext>
            </a:extLst>
          </p:cNvPr>
          <p:cNvSpPr txBox="1"/>
          <p:nvPr/>
        </p:nvSpPr>
        <p:spPr>
          <a:xfrm>
            <a:off x="10985764" y="6510402"/>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8759861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F3D3EA27-377C-49DE-7FE6-3E3489A5EE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5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BF247F43-0CDC-55F9-5C49-919866693AF2}"/>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508693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51258AC-0F37-E982-478E-BCF537EE52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14"/>
          <a:stretch/>
        </p:blipFill>
        <p:spPr bwMode="auto">
          <a:xfrm>
            <a:off x="3676722" y="226478"/>
            <a:ext cx="6542698" cy="6235349"/>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a:extLst>
              <a:ext uri="{FF2B5EF4-FFF2-40B4-BE49-F238E27FC236}">
                <a16:creationId xmlns:a16="http://schemas.microsoft.com/office/drawing/2014/main" id="{3FD71141-F73F-101F-4704-45B1BF42514B}"/>
              </a:ext>
            </a:extLst>
          </p:cNvPr>
          <p:cNvSpPr/>
          <p:nvPr/>
        </p:nvSpPr>
        <p:spPr>
          <a:xfrm>
            <a:off x="3676723" y="1945642"/>
            <a:ext cx="694781" cy="9709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236">
              <a:defRPr/>
            </a:pPr>
            <a:endParaRPr lang="ja-JP" altLang="en-US" sz="2098" b="1">
              <a:solidFill>
                <a:schemeClr val="tx1"/>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696E49C6-F451-E6A9-7ABA-1061C67FB630}"/>
              </a:ext>
            </a:extLst>
          </p:cNvPr>
          <p:cNvSpPr txBox="1"/>
          <p:nvPr/>
        </p:nvSpPr>
        <p:spPr>
          <a:xfrm>
            <a:off x="330822" y="2419628"/>
            <a:ext cx="3723991" cy="1908215"/>
          </a:xfrm>
          <a:prstGeom prst="rect">
            <a:avLst/>
          </a:prstGeom>
          <a:noFill/>
        </p:spPr>
        <p:txBody>
          <a:bodyPr wrap="square" rtlCol="0">
            <a:spAutoFit/>
          </a:bodyPr>
          <a:lstStyle/>
          <a:p>
            <a:pPr defTabSz="1088236">
              <a:spcAft>
                <a:spcPts val="1199"/>
              </a:spcAft>
              <a:defRPr/>
            </a:pPr>
            <a:r>
              <a:rPr lang="en-US" altLang="ja-JP" sz="3600" b="1" dirty="0">
                <a:latin typeface="Meiryo UI" panose="020B0604030504040204" pitchFamily="50" charset="-128"/>
                <a:ea typeface="Meiryo UI" panose="020B0604030504040204" pitchFamily="50" charset="-128"/>
              </a:rPr>
              <a:t>100km</a:t>
            </a:r>
            <a:r>
              <a:rPr lang="ja-JP" altLang="en-US" sz="3600" b="1" dirty="0">
                <a:latin typeface="Meiryo UI" panose="020B0604030504040204" pitchFamily="50" charset="-128"/>
                <a:ea typeface="Meiryo UI" panose="020B0604030504040204" pitchFamily="50" charset="-128"/>
              </a:rPr>
              <a:t>くらい</a:t>
            </a:r>
            <a:br>
              <a:rPr lang="en-US" altLang="ja-JP" sz="3600" b="1" dirty="0">
                <a:latin typeface="Meiryo UI" panose="020B0604030504040204" pitchFamily="50" charset="-128"/>
                <a:ea typeface="Meiryo UI" panose="020B0604030504040204" pitchFamily="50" charset="-128"/>
              </a:rPr>
            </a:br>
            <a:endParaRPr lang="en-US" altLang="ja-JP" sz="3600" b="1" dirty="0">
              <a:latin typeface="Meiryo UI" panose="020B0604030504040204" pitchFamily="50" charset="-128"/>
              <a:ea typeface="Meiryo UI" panose="020B0604030504040204" pitchFamily="50" charset="-128"/>
            </a:endParaRPr>
          </a:p>
          <a:p>
            <a:pPr defTabSz="1088236">
              <a:spcAft>
                <a:spcPts val="1199"/>
              </a:spcAft>
              <a:defRPr/>
            </a:pPr>
            <a:r>
              <a:rPr lang="ja-JP" altLang="en-US" sz="3600" b="1" dirty="0">
                <a:latin typeface="Meiryo UI" panose="020B0604030504040204" pitchFamily="50" charset="-128"/>
                <a:ea typeface="Meiryo UI" panose="020B0604030504040204" pitchFamily="50" charset="-128"/>
              </a:rPr>
              <a:t>上から宇宙</a:t>
            </a:r>
            <a:endParaRPr lang="en-US" altLang="ja-JP" sz="3600" b="1"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DCFDE64A-028C-631C-B782-9491CA9D012B}"/>
              </a:ext>
            </a:extLst>
          </p:cNvPr>
          <p:cNvSpPr txBox="1"/>
          <p:nvPr/>
        </p:nvSpPr>
        <p:spPr>
          <a:xfrm>
            <a:off x="5887999" y="826410"/>
            <a:ext cx="3723991" cy="215220"/>
          </a:xfrm>
          <a:prstGeom prst="rect">
            <a:avLst/>
          </a:prstGeom>
          <a:noFill/>
        </p:spPr>
        <p:txBody>
          <a:bodyPr wrap="square" rtlCol="0">
            <a:spAutoFit/>
          </a:bodyPr>
          <a:lstStyle/>
          <a:p>
            <a:pPr defTabSz="1088236">
              <a:spcAft>
                <a:spcPts val="1199"/>
              </a:spcAft>
              <a:defRPr/>
            </a:pPr>
            <a:r>
              <a:rPr lang="ja-JP" altLang="en-US" sz="799" b="1" dirty="0">
                <a:latin typeface="Meiryo UI" panose="020B0604030504040204" pitchFamily="50" charset="-128"/>
                <a:ea typeface="Meiryo UI" panose="020B0604030504040204" pitchFamily="50" charset="-128"/>
              </a:rPr>
              <a:t>こくさいうちゅう</a:t>
            </a:r>
            <a:endParaRPr lang="en-US" altLang="ja-JP" sz="799" b="1"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0E33D8AB-9BF5-668C-A580-833FFF83DC31}"/>
              </a:ext>
            </a:extLst>
          </p:cNvPr>
          <p:cNvSpPr txBox="1"/>
          <p:nvPr/>
        </p:nvSpPr>
        <p:spPr>
          <a:xfrm>
            <a:off x="8947035" y="5424722"/>
            <a:ext cx="782662" cy="215220"/>
          </a:xfrm>
          <a:prstGeom prst="rect">
            <a:avLst/>
          </a:prstGeom>
          <a:noFill/>
        </p:spPr>
        <p:txBody>
          <a:bodyPr wrap="square" rtlCol="0">
            <a:spAutoFit/>
          </a:bodyPr>
          <a:lstStyle/>
          <a:p>
            <a:pPr defTabSz="1088236">
              <a:spcAft>
                <a:spcPts val="1199"/>
              </a:spcAft>
              <a:defRPr/>
            </a:pPr>
            <a:r>
              <a:rPr lang="ja-JP" altLang="en-US" sz="799" b="1" dirty="0">
                <a:solidFill>
                  <a:schemeClr val="bg1"/>
                </a:solidFill>
                <a:latin typeface="Meiryo UI" panose="020B0604030504040204" pitchFamily="50" charset="-128"/>
                <a:ea typeface="Meiryo UI" panose="020B0604030504040204" pitchFamily="50" charset="-128"/>
              </a:rPr>
              <a:t>ふじさん</a:t>
            </a:r>
            <a:endParaRPr lang="en-US" altLang="ja-JP" sz="799" b="1" dirty="0">
              <a:solidFill>
                <a:schemeClr val="bg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976C52F9-A31D-67DB-49D3-FC801E63789E}"/>
              </a:ext>
            </a:extLst>
          </p:cNvPr>
          <p:cNvSpPr txBox="1"/>
          <p:nvPr/>
        </p:nvSpPr>
        <p:spPr>
          <a:xfrm>
            <a:off x="8865284" y="4100304"/>
            <a:ext cx="864412" cy="338202"/>
          </a:xfrm>
          <a:prstGeom prst="rect">
            <a:avLst/>
          </a:prstGeom>
          <a:solidFill>
            <a:srgbClr val="E2F0F9"/>
          </a:solidFill>
        </p:spPr>
        <p:txBody>
          <a:bodyPr wrap="square" rtlCol="0">
            <a:spAutoFit/>
          </a:bodyPr>
          <a:lstStyle/>
          <a:p>
            <a:pPr defTabSz="1088236">
              <a:spcAft>
                <a:spcPts val="1199"/>
              </a:spcAft>
              <a:defRPr/>
            </a:pPr>
            <a:r>
              <a:rPr lang="ja-JP" altLang="en-US" sz="1598" b="1" dirty="0">
                <a:solidFill>
                  <a:schemeClr val="bg1"/>
                </a:solidFill>
                <a:latin typeface="Meiryo UI" panose="020B0604030504040204" pitchFamily="50" charset="-128"/>
                <a:ea typeface="Meiryo UI" panose="020B0604030504040204" pitchFamily="50" charset="-128"/>
              </a:rPr>
              <a:t>くも</a:t>
            </a:r>
            <a:endParaRPr lang="en-US" altLang="ja-JP" sz="1598" b="1" dirty="0">
              <a:solidFill>
                <a:schemeClr val="bg1"/>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9F9F9446-B65B-0915-D467-57EB2B9570BD}"/>
              </a:ext>
            </a:extLst>
          </p:cNvPr>
          <p:cNvSpPr txBox="1"/>
          <p:nvPr/>
        </p:nvSpPr>
        <p:spPr>
          <a:xfrm>
            <a:off x="6973519" y="3903892"/>
            <a:ext cx="1042458" cy="338202"/>
          </a:xfrm>
          <a:prstGeom prst="rect">
            <a:avLst/>
          </a:prstGeom>
          <a:solidFill>
            <a:srgbClr val="E2F0F9"/>
          </a:solidFill>
        </p:spPr>
        <p:txBody>
          <a:bodyPr wrap="square" rtlCol="0">
            <a:spAutoFit/>
          </a:bodyPr>
          <a:lstStyle/>
          <a:p>
            <a:pPr defTabSz="1088236">
              <a:spcAft>
                <a:spcPts val="1199"/>
              </a:spcAft>
              <a:defRPr/>
            </a:pPr>
            <a:r>
              <a:rPr lang="ja-JP" altLang="en-US" sz="1598" b="1" dirty="0">
                <a:solidFill>
                  <a:schemeClr val="bg1"/>
                </a:solidFill>
                <a:latin typeface="Meiryo UI" panose="020B0604030504040204" pitchFamily="50" charset="-128"/>
                <a:ea typeface="Meiryo UI" panose="020B0604030504040204" pitchFamily="50" charset="-128"/>
              </a:rPr>
              <a:t>ひこうき</a:t>
            </a:r>
            <a:endParaRPr lang="en-US" altLang="ja-JP" sz="1598" b="1" dirty="0">
              <a:solidFill>
                <a:schemeClr val="bg1"/>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A72C5229-E51B-D2C7-444F-DCC55AC11C9A}"/>
              </a:ext>
            </a:extLst>
          </p:cNvPr>
          <p:cNvSpPr txBox="1"/>
          <p:nvPr/>
        </p:nvSpPr>
        <p:spPr>
          <a:xfrm>
            <a:off x="7583771" y="2914925"/>
            <a:ext cx="1281513" cy="338202"/>
          </a:xfrm>
          <a:prstGeom prst="rect">
            <a:avLst/>
          </a:prstGeom>
          <a:solidFill>
            <a:srgbClr val="91D1EC"/>
          </a:solidFill>
        </p:spPr>
        <p:txBody>
          <a:bodyPr wrap="square" rtlCol="0">
            <a:spAutoFit/>
          </a:bodyPr>
          <a:lstStyle/>
          <a:p>
            <a:pPr defTabSz="1088236">
              <a:spcAft>
                <a:spcPts val="1199"/>
              </a:spcAft>
              <a:defRPr/>
            </a:pPr>
            <a:r>
              <a:rPr lang="ja-JP" altLang="en-US" sz="1598" b="1" dirty="0">
                <a:solidFill>
                  <a:schemeClr val="bg1"/>
                </a:solidFill>
                <a:latin typeface="Meiryo UI" panose="020B0604030504040204" pitchFamily="50" charset="-128"/>
                <a:ea typeface="Meiryo UI" panose="020B0604030504040204" pitchFamily="50" charset="-128"/>
              </a:rPr>
              <a:t>ながれ星</a:t>
            </a:r>
            <a:endParaRPr lang="en-US" altLang="ja-JP" sz="1598" b="1" dirty="0">
              <a:solidFill>
                <a:schemeClr val="bg1"/>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228A5E30-DA91-5E80-860D-47E062804AAF}"/>
              </a:ext>
            </a:extLst>
          </p:cNvPr>
          <p:cNvSpPr txBox="1"/>
          <p:nvPr/>
        </p:nvSpPr>
        <p:spPr>
          <a:xfrm>
            <a:off x="4932832" y="3411037"/>
            <a:ext cx="782662" cy="215220"/>
          </a:xfrm>
          <a:prstGeom prst="rect">
            <a:avLst/>
          </a:prstGeom>
          <a:noFill/>
        </p:spPr>
        <p:txBody>
          <a:bodyPr wrap="square" rtlCol="0">
            <a:spAutoFit/>
          </a:bodyPr>
          <a:lstStyle/>
          <a:p>
            <a:pPr defTabSz="1088236">
              <a:spcAft>
                <a:spcPts val="1199"/>
              </a:spcAft>
              <a:defRPr/>
            </a:pPr>
            <a:r>
              <a:rPr lang="ja-JP" altLang="en-US" sz="799" b="1" dirty="0">
                <a:solidFill>
                  <a:schemeClr val="bg1"/>
                </a:solidFill>
                <a:latin typeface="Meiryo UI" panose="020B0604030504040204" pitchFamily="50" charset="-128"/>
                <a:ea typeface="Meiryo UI" panose="020B0604030504040204" pitchFamily="50" charset="-128"/>
              </a:rPr>
              <a:t>そう</a:t>
            </a:r>
            <a:endParaRPr lang="en-US" altLang="ja-JP" sz="799" b="1" dirty="0">
              <a:solidFill>
                <a:schemeClr val="bg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58691E24-9D09-547D-81A8-8915F296D398}"/>
              </a:ext>
            </a:extLst>
          </p:cNvPr>
          <p:cNvSpPr/>
          <p:nvPr/>
        </p:nvSpPr>
        <p:spPr>
          <a:xfrm>
            <a:off x="7820238" y="226479"/>
            <a:ext cx="2181091" cy="665126"/>
          </a:xfrm>
          <a:prstGeom prst="rect">
            <a:avLst/>
          </a:prstGeom>
          <a:solidFill>
            <a:srgbClr val="090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a:solidFill>
                <a:schemeClr val="tx1"/>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1591CBB8-E3D9-BDD6-9B9B-1719F01376A4}"/>
              </a:ext>
            </a:extLst>
          </p:cNvPr>
          <p:cNvSpPr/>
          <p:nvPr/>
        </p:nvSpPr>
        <p:spPr>
          <a:xfrm>
            <a:off x="7820237" y="1041630"/>
            <a:ext cx="2399183" cy="338202"/>
          </a:xfrm>
          <a:prstGeom prst="rect">
            <a:avLst/>
          </a:prstGeom>
          <a:solidFill>
            <a:srgbClr val="001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dirty="0">
              <a:solidFill>
                <a:schemeClr val="tx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CA53025C-0350-C472-1D0C-18AC35B473E4}"/>
              </a:ext>
            </a:extLst>
          </p:cNvPr>
          <p:cNvSpPr/>
          <p:nvPr/>
        </p:nvSpPr>
        <p:spPr>
          <a:xfrm>
            <a:off x="7820237" y="860859"/>
            <a:ext cx="2399183" cy="180771"/>
          </a:xfrm>
          <a:prstGeom prst="rect">
            <a:avLst/>
          </a:prstGeom>
          <a:solidFill>
            <a:srgbClr val="0008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98" b="1" dirty="0">
              <a:solidFill>
                <a:schemeClr val="tx1"/>
              </a:solidFill>
              <a:latin typeface="Meiryo UI" panose="020B0604030504040204" pitchFamily="50" charset="-128"/>
              <a:ea typeface="Meiryo UI" panose="020B0604030504040204" pitchFamily="50" charset="-128"/>
            </a:endParaRPr>
          </a:p>
        </p:txBody>
      </p:sp>
      <p:sp>
        <p:nvSpPr>
          <p:cNvPr id="5" name="タイトル 1">
            <a:extLst>
              <a:ext uri="{FF2B5EF4-FFF2-40B4-BE49-F238E27FC236}">
                <a16:creationId xmlns:a16="http://schemas.microsoft.com/office/drawing/2014/main" id="{ED5D0D68-D736-95FE-0A7E-781A018E02A7}"/>
              </a:ext>
            </a:extLst>
          </p:cNvPr>
          <p:cNvSpPr txBox="1">
            <a:spLocks/>
          </p:cNvSpPr>
          <p:nvPr/>
        </p:nvSpPr>
        <p:spPr>
          <a:xfrm>
            <a:off x="7291531" y="6201669"/>
            <a:ext cx="4876330" cy="82036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600"/>
              </a:spcAft>
            </a:pP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26613822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2BC8E-5E9E-961C-9B8D-4A941BFF761B}"/>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3BB0FF6-4FFB-0F92-9F33-B56D61C818D1}"/>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en-US" altLang="ja-JP" sz="4795" b="1" dirty="0">
                <a:latin typeface="Meiryo UI" panose="020B0604030504040204" pitchFamily="50" charset="-128"/>
                <a:ea typeface="Meiryo UI" panose="020B0604030504040204" pitchFamily="50" charset="-128"/>
              </a:rPr>
              <a:t>3. </a:t>
            </a:r>
            <a:r>
              <a:rPr lang="ja-JP" altLang="en-US" sz="4795" b="1" dirty="0">
                <a:latin typeface="Meiryo UI" panose="020B0604030504040204" pitchFamily="50" charset="-128"/>
                <a:ea typeface="Meiryo UI" panose="020B0604030504040204" pitchFamily="50" charset="-128"/>
              </a:rPr>
              <a:t>一期一会の景色を楽しむ</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533838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E8D5320C-8AE7-6822-2676-F6C72D080A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5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5B0BA0FA-E3CD-C395-0107-1981E921B045}"/>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8867437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5326245D-9092-C7E4-82E3-E27C32453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F7123CAE-EF06-7CBA-4B18-EC15751F2F80}"/>
              </a:ext>
            </a:extLst>
          </p:cNvPr>
          <p:cNvSpPr txBox="1"/>
          <p:nvPr/>
        </p:nvSpPr>
        <p:spPr>
          <a:xfrm>
            <a:off x="7240483"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9429316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EA9D48-1E12-4EDF-E72F-9AE09640E0A9}"/>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2A419824-1F4C-022B-416B-845811168F85}"/>
              </a:ext>
            </a:extLst>
          </p:cNvPr>
          <p:cNvSpPr>
            <a:spLocks noGrp="1"/>
          </p:cNvSpPr>
          <p:nvPr>
            <p:ph idx="1"/>
          </p:nvPr>
        </p:nvSpPr>
        <p:spPr/>
        <p:txBody>
          <a:bodyPr/>
          <a:lstStyle/>
          <a:p>
            <a:endParaRPr kumimoji="1" lang="ja-JP" altLang="en-US"/>
          </a:p>
        </p:txBody>
      </p:sp>
      <p:pic>
        <p:nvPicPr>
          <p:cNvPr id="3074" name="Picture 2">
            <a:extLst>
              <a:ext uri="{FF2B5EF4-FFF2-40B4-BE49-F238E27FC236}">
                <a16:creationId xmlns:a16="http://schemas.microsoft.com/office/drawing/2014/main" id="{A8954B86-F9E2-7539-8022-4DADDEA876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18662"/>
            <a:ext cx="12180405" cy="8120270"/>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3B0486FE-974E-8293-7FAB-DD80C7F918D6}"/>
              </a:ext>
            </a:extLst>
          </p:cNvPr>
          <p:cNvSpPr txBox="1"/>
          <p:nvPr/>
        </p:nvSpPr>
        <p:spPr>
          <a:xfrm>
            <a:off x="10985764"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31522707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E74FC50A-8621-1587-4C8A-329F0FE411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EBE1BF18-6EC0-9C49-D808-DA864F4E7107}"/>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16766215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36F866A2-845D-99C7-1354-CD8D1804B0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48541178-522C-1E8E-980F-7514DD207261}"/>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40058305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19BD184A-1CBF-C049-ED71-9FEC8E8E59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169CCEA2-A535-EF55-3F91-1882FFE776F0}"/>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94891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15099774-FB97-80CD-ED11-DE36704A8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F8B71461-7923-F849-9AC3-2ED4F017595C}"/>
              </a:ext>
            </a:extLst>
          </p:cNvPr>
          <p:cNvSpPr txBox="1"/>
          <p:nvPr/>
        </p:nvSpPr>
        <p:spPr>
          <a:xfrm>
            <a:off x="9908526"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21043482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8CAA013B-7A8C-179A-239B-E3CF21B0B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2BFB442E-8D33-6C5A-7C53-BA22875F41B7}"/>
              </a:ext>
            </a:extLst>
          </p:cNvPr>
          <p:cNvSpPr txBox="1"/>
          <p:nvPr/>
        </p:nvSpPr>
        <p:spPr>
          <a:xfrm>
            <a:off x="9887913" y="6581289"/>
            <a:ext cx="1334622" cy="276711"/>
          </a:xfrm>
          <a:prstGeom prst="rect">
            <a:avLst/>
          </a:prstGeom>
          <a:noFill/>
        </p:spPr>
        <p:txBody>
          <a:bodyPr wrap="square" rtlCol="0">
            <a:spAutoFit/>
          </a:bodyPr>
          <a:lstStyle/>
          <a:p>
            <a:pPr defTabSz="1088236">
              <a:spcAft>
                <a:spcPts val="1199"/>
              </a:spcAft>
              <a:defRPr/>
            </a:pPr>
            <a:r>
              <a:rPr lang="en-US" altLang="ja-JP" sz="1199" b="1" dirty="0">
                <a:solidFill>
                  <a:prstClr val="white"/>
                </a:solidFill>
                <a:latin typeface="SSTJpPro Bold" panose="020B0805060504020204" pitchFamily="34" charset="-128"/>
                <a:ea typeface="SSTJpPro Bold" panose="020B0805060504020204" pitchFamily="34" charset="-128"/>
              </a:rPr>
              <a:t>©JAXA/NASA</a:t>
            </a:r>
          </a:p>
        </p:txBody>
      </p:sp>
    </p:spTree>
    <p:extLst>
      <p:ext uri="{BB962C8B-B14F-4D97-AF65-F5344CB8AC3E}">
        <p14:creationId xmlns:p14="http://schemas.microsoft.com/office/powerpoint/2010/main" val="12896166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1E138-260A-A1FA-7254-DD9B7DE1E4DD}"/>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9CB3ED9-98F7-F057-2C8B-D22D389A7844}"/>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en-US" altLang="ja-JP" sz="4795" b="1" dirty="0">
                <a:latin typeface="Meiryo UI" panose="020B0604030504040204" pitchFamily="50" charset="-128"/>
                <a:ea typeface="Meiryo UI" panose="020B0604030504040204" pitchFamily="50" charset="-128"/>
              </a:rPr>
              <a:t>4. </a:t>
            </a:r>
            <a:r>
              <a:rPr lang="ja-JP" altLang="en-US" sz="4795" b="1" dirty="0">
                <a:latin typeface="Meiryo UI" panose="020B0604030504040204" pitchFamily="50" charset="-128"/>
                <a:ea typeface="Meiryo UI" panose="020B0604030504040204" pitchFamily="50" charset="-128"/>
              </a:rPr>
              <a:t>景色を別なものとみなして味わう</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2285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ポールに付けられた道路標識&#10;&#10;AI によって生成されたコンテンツは間違っている可能性があります。">
            <a:extLst>
              <a:ext uri="{FF2B5EF4-FFF2-40B4-BE49-F238E27FC236}">
                <a16:creationId xmlns:a16="http://schemas.microsoft.com/office/drawing/2014/main" id="{651CFA6C-5650-18F9-B6EA-11AB536C25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0004" y="0"/>
            <a:ext cx="5144691" cy="6859588"/>
          </a:xfrm>
          <a:prstGeom prst="rect">
            <a:avLst/>
          </a:prstGeom>
        </p:spPr>
      </p:pic>
    </p:spTree>
    <p:extLst>
      <p:ext uri="{BB962C8B-B14F-4D97-AF65-F5344CB8AC3E}">
        <p14:creationId xmlns:p14="http://schemas.microsoft.com/office/powerpoint/2010/main" val="29433789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画像">
            <a:extLst>
              <a:ext uri="{FF2B5EF4-FFF2-40B4-BE49-F238E27FC236}">
                <a16:creationId xmlns:a16="http://schemas.microsoft.com/office/drawing/2014/main" id="{C8D8691D-A1D1-10E5-2C8C-A129E325A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07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EE07157C-9DA7-00E1-4BDA-DDCCDB36F808}"/>
              </a:ext>
            </a:extLst>
          </p:cNvPr>
          <p:cNvSpPr txBox="1"/>
          <p:nvPr/>
        </p:nvSpPr>
        <p:spPr>
          <a:xfrm>
            <a:off x="5682641" y="1536174"/>
            <a:ext cx="6096000" cy="3785652"/>
          </a:xfrm>
          <a:prstGeom prst="rect">
            <a:avLst/>
          </a:prstGeom>
          <a:noFill/>
        </p:spPr>
        <p:txBody>
          <a:bodyPr wrap="square">
            <a:spAutoFit/>
          </a:bodyPr>
          <a:lstStyle/>
          <a:p>
            <a:pPr>
              <a:spcAft>
                <a:spcPts val="1199"/>
              </a:spcAft>
            </a:pPr>
            <a:r>
              <a:rPr lang="ja-JP" altLang="en-US" sz="4400" b="1" dirty="0">
                <a:latin typeface="Meiryo UI" panose="020B0604030504040204" pitchFamily="50" charset="-128"/>
                <a:ea typeface="Meiryo UI" panose="020B0604030504040204" pitchFamily="50" charset="-128"/>
              </a:rPr>
              <a:t>油井さんは、</a:t>
            </a:r>
            <a:endParaRPr lang="en-US" altLang="ja-JP" sz="4400" b="1" dirty="0">
              <a:latin typeface="Meiryo UI" panose="020B0604030504040204" pitchFamily="50" charset="-128"/>
              <a:ea typeface="Meiryo UI" panose="020B0604030504040204" pitchFamily="50" charset="-128"/>
            </a:endParaRPr>
          </a:p>
          <a:p>
            <a:pPr>
              <a:spcAft>
                <a:spcPts val="1199"/>
              </a:spcAft>
            </a:pPr>
            <a:r>
              <a:rPr lang="ja-JP" altLang="en-US" sz="4400" b="1" dirty="0">
                <a:latin typeface="Meiryo UI" panose="020B0604030504040204" pitchFamily="50" charset="-128"/>
                <a:ea typeface="Meiryo UI" panose="020B0604030504040204" pitchFamily="50" charset="-128"/>
              </a:rPr>
              <a:t>「白いドレスと帽子を</a:t>
            </a:r>
            <a:br>
              <a:rPr lang="en-US" altLang="ja-JP" sz="4400" b="1" dirty="0">
                <a:latin typeface="Meiryo UI" panose="020B0604030504040204" pitchFamily="50" charset="-128"/>
                <a:ea typeface="Meiryo UI" panose="020B0604030504040204" pitchFamily="50" charset="-128"/>
              </a:rPr>
            </a:br>
            <a:r>
              <a:rPr lang="ja-JP" altLang="en-US" sz="4400" b="1" dirty="0">
                <a:latin typeface="Meiryo UI" panose="020B0604030504040204" pitchFamily="50" charset="-128"/>
                <a:ea typeface="Meiryo UI" panose="020B0604030504040204" pitchFamily="50" charset="-128"/>
              </a:rPr>
              <a:t>身にまとい、おしゃれをして待っていてくれた」</a:t>
            </a:r>
            <a:endParaRPr lang="en-US" altLang="ja-JP" sz="4400" b="1" dirty="0">
              <a:latin typeface="Meiryo UI" panose="020B0604030504040204" pitchFamily="50" charset="-128"/>
              <a:ea typeface="Meiryo UI" panose="020B0604030504040204" pitchFamily="50" charset="-128"/>
            </a:endParaRPr>
          </a:p>
          <a:p>
            <a:pPr>
              <a:spcAft>
                <a:spcPts val="1199"/>
              </a:spcAft>
            </a:pPr>
            <a:r>
              <a:rPr lang="ja-JP" altLang="en-US" sz="4400" b="1" dirty="0">
                <a:latin typeface="Meiryo UI" panose="020B0604030504040204" pitchFamily="50" charset="-128"/>
                <a:ea typeface="Meiryo UI" panose="020B0604030504040204" pitchFamily="50" charset="-128"/>
              </a:rPr>
              <a:t>と味わった</a:t>
            </a:r>
            <a:endParaRPr lang="en-US" altLang="ja-JP" sz="4400" b="1"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ADD04013-F4AC-F1EE-6732-3AD4BE7D62F9}"/>
              </a:ext>
            </a:extLst>
          </p:cNvPr>
          <p:cNvSpPr txBox="1"/>
          <p:nvPr/>
        </p:nvSpPr>
        <p:spPr>
          <a:xfrm>
            <a:off x="4164734" y="6581289"/>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©JAXA/NASA</a:t>
            </a:r>
          </a:p>
        </p:txBody>
      </p:sp>
    </p:spTree>
    <p:extLst>
      <p:ext uri="{BB962C8B-B14F-4D97-AF65-F5344CB8AC3E}">
        <p14:creationId xmlns:p14="http://schemas.microsoft.com/office/powerpoint/2010/main" val="38710018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C1DBB-3E6E-77E7-91FE-877F8E1123F3}"/>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8773E80-8AAE-B284-43B5-2D75AC8CE08E}"/>
              </a:ext>
            </a:extLst>
          </p:cNvPr>
          <p:cNvSpPr txBox="1"/>
          <p:nvPr/>
        </p:nvSpPr>
        <p:spPr>
          <a:xfrm>
            <a:off x="509334" y="2050667"/>
            <a:ext cx="11173331" cy="261379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感性で捉えることは正解がなく難しい</a:t>
            </a:r>
            <a:endParaRPr lang="en-US" altLang="ja-JP" sz="4795" b="1" dirty="0">
              <a:latin typeface="Meiryo UI" panose="020B0604030504040204" pitchFamily="50" charset="-128"/>
              <a:ea typeface="Meiryo UI" panose="020B0604030504040204" pitchFamily="50" charset="-128"/>
            </a:endParaRPr>
          </a:p>
          <a:p>
            <a:pPr algn="ctr">
              <a:spcAft>
                <a:spcPts val="1199"/>
              </a:spcAft>
            </a:pP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でもその感性が重要</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141405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DCF72-E1D3-E4D5-DD1F-67CDE15421C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742379B-79CD-F68A-E169-B0A271A88DE5}"/>
              </a:ext>
            </a:extLst>
          </p:cNvPr>
          <p:cNvSpPr txBox="1"/>
          <p:nvPr/>
        </p:nvSpPr>
        <p:spPr>
          <a:xfrm>
            <a:off x="421652" y="2050667"/>
            <a:ext cx="11553230" cy="261379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ぜひ授業の後に</a:t>
            </a:r>
            <a:r>
              <a:rPr lang="en-US" altLang="ja-JP" sz="4795" b="1" dirty="0">
                <a:latin typeface="Meiryo UI" panose="020B0604030504040204" pitchFamily="50" charset="-128"/>
                <a:ea typeface="Meiryo UI" panose="020B0604030504040204" pitchFamily="50" charset="-128"/>
              </a:rPr>
              <a:t>Earth Diary</a:t>
            </a:r>
            <a:r>
              <a:rPr lang="ja-JP" altLang="en-US" sz="4795" b="1" dirty="0">
                <a:latin typeface="Meiryo UI" panose="020B0604030504040204" pitchFamily="50" charset="-128"/>
                <a:ea typeface="Meiryo UI" panose="020B0604030504040204" pitchFamily="50" charset="-128"/>
              </a:rPr>
              <a:t>で</a:t>
            </a:r>
            <a:endParaRPr lang="en-US" altLang="ja-JP" sz="4795" b="1" dirty="0">
              <a:latin typeface="Meiryo UI" panose="020B0604030504040204" pitchFamily="50" charset="-128"/>
              <a:ea typeface="Meiryo UI" panose="020B0604030504040204" pitchFamily="50" charset="-128"/>
            </a:endParaRPr>
          </a:p>
          <a:p>
            <a:pPr algn="ctr">
              <a:spcAft>
                <a:spcPts val="1199"/>
              </a:spcAft>
            </a:pP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「宇宙から見る地球」を味わってみてください！</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771995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273904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1CE35-05A9-D43E-EDB2-C7D6473466FE}"/>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4945CF5E-4EA5-7CA3-3D0F-5F4601E9D0CB}"/>
              </a:ext>
            </a:extLst>
          </p:cNvPr>
          <p:cNvSpPr txBox="1"/>
          <p:nvPr/>
        </p:nvSpPr>
        <p:spPr>
          <a:xfrm>
            <a:off x="601328" y="3008359"/>
            <a:ext cx="10989344" cy="830227"/>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第三部：「宇宙から見る地球」を自分ゴトに</a:t>
            </a:r>
          </a:p>
        </p:txBody>
      </p:sp>
    </p:spTree>
    <p:extLst>
      <p:ext uri="{BB962C8B-B14F-4D97-AF65-F5344CB8AC3E}">
        <p14:creationId xmlns:p14="http://schemas.microsoft.com/office/powerpoint/2010/main" val="37540600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264E5-94B0-6D2B-A1AA-F106FDA02B63}"/>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27A44C23-2792-C5AB-1018-ED61BD6EE4FB}"/>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宇宙は身近ですか？</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332571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AA0E4-3DA1-6DED-ED52-E2A326838ED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321D8AC-8545-A2B1-2973-B21AEFD7F898}"/>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「宇宙から見る地球」はどんどん身近に</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41409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B81BD-FDB6-8FA0-EC59-664C1CF30F58}"/>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732313E-AEE8-0CA6-759B-6AE04271C982}"/>
              </a:ext>
            </a:extLst>
          </p:cNvPr>
          <p:cNvSpPr txBox="1"/>
          <p:nvPr/>
        </p:nvSpPr>
        <p:spPr>
          <a:xfrm>
            <a:off x="509334" y="2942497"/>
            <a:ext cx="11173331" cy="830227"/>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身近になってきた流れをみてみよう！</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309528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9771E7B-FA90-4A19-8B66-8930DBDF3230}"/>
              </a:ext>
            </a:extLst>
          </p:cNvPr>
          <p:cNvSpPr txBox="1"/>
          <p:nvPr/>
        </p:nvSpPr>
        <p:spPr>
          <a:xfrm>
            <a:off x="319658" y="2014375"/>
            <a:ext cx="10704416" cy="1875483"/>
          </a:xfrm>
          <a:prstGeom prst="rect">
            <a:avLst/>
          </a:prstGeom>
          <a:noFill/>
        </p:spPr>
        <p:txBody>
          <a:bodyPr wrap="square" rtlCol="0">
            <a:spAutoFit/>
          </a:bodyPr>
          <a:lstStyle/>
          <a:p>
            <a:pPr>
              <a:spcAft>
                <a:spcPts val="1199"/>
              </a:spcAft>
            </a:pPr>
            <a:r>
              <a:rPr lang="ja-JP" altLang="en-US" sz="3197" b="1" dirty="0">
                <a:latin typeface="Meiryo UI" panose="020B0604030504040204" pitchFamily="50" charset="-128"/>
                <a:ea typeface="Meiryo UI" panose="020B0604030504040204" pitchFamily="50" charset="-128"/>
              </a:rPr>
              <a:t>旧ソビエト連邦が人類初の人工衛星打ち上げ</a:t>
            </a:r>
            <a:endParaRPr lang="en-US" altLang="ja-JP" sz="3197" b="1" dirty="0">
              <a:latin typeface="Meiryo UI" panose="020B0604030504040204" pitchFamily="50" charset="-128"/>
              <a:ea typeface="Meiryo UI" panose="020B0604030504040204" pitchFamily="50" charset="-128"/>
            </a:endParaRPr>
          </a:p>
          <a:p>
            <a:pPr>
              <a:spcAft>
                <a:spcPts val="1199"/>
              </a:spcAft>
            </a:pPr>
            <a:r>
              <a:rPr lang="ja-JP" altLang="en-US" sz="3197" b="1" dirty="0">
                <a:latin typeface="Meiryo UI" panose="020B0604030504040204" pitchFamily="50" charset="-128"/>
                <a:ea typeface="Meiryo UI" panose="020B0604030504040204" pitchFamily="50" charset="-128"/>
              </a:rPr>
              <a:t>「スプートニク」</a:t>
            </a:r>
            <a:endParaRPr lang="en-US" altLang="ja-JP" sz="3197" b="1" dirty="0">
              <a:latin typeface="Meiryo UI" panose="020B0604030504040204" pitchFamily="50" charset="-128"/>
              <a:ea typeface="Meiryo UI" panose="020B0604030504040204" pitchFamily="50" charset="-128"/>
            </a:endParaRPr>
          </a:p>
          <a:p>
            <a:pPr>
              <a:spcAft>
                <a:spcPts val="1199"/>
              </a:spcAft>
            </a:pPr>
            <a:endParaRPr lang="en-US" altLang="ja-JP" sz="3197"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DF13404-2199-4D50-9567-DB3FDB3F0C76}"/>
              </a:ext>
            </a:extLst>
          </p:cNvPr>
          <p:cNvSpPr txBox="1"/>
          <p:nvPr/>
        </p:nvSpPr>
        <p:spPr>
          <a:xfrm>
            <a:off x="180769" y="44701"/>
            <a:ext cx="7822417" cy="645808"/>
          </a:xfrm>
          <a:prstGeom prst="rect">
            <a:avLst/>
          </a:prstGeom>
          <a:noFill/>
        </p:spPr>
        <p:txBody>
          <a:bodyPr wrap="square" rtlCol="0">
            <a:spAutoFit/>
          </a:bodyPr>
          <a:lstStyle/>
          <a:p>
            <a:pPr>
              <a:spcAft>
                <a:spcPts val="1199"/>
              </a:spcAft>
            </a:pPr>
            <a:r>
              <a:rPr lang="en-US" altLang="ja-JP" sz="3597" b="1" dirty="0">
                <a:latin typeface="Meiryo UI" panose="020B0604030504040204" pitchFamily="50" charset="-128"/>
                <a:ea typeface="Meiryo UI" panose="020B0604030504040204" pitchFamily="50" charset="-128"/>
              </a:rPr>
              <a:t>1957</a:t>
            </a:r>
            <a:r>
              <a:rPr lang="ja-JP" altLang="en-US" sz="3597" b="1" dirty="0">
                <a:latin typeface="Meiryo UI" panose="020B0604030504040204" pitchFamily="50" charset="-128"/>
                <a:ea typeface="Meiryo UI" panose="020B0604030504040204" pitchFamily="50" charset="-128"/>
              </a:rPr>
              <a:t>年 </a:t>
            </a:r>
            <a:r>
              <a:rPr lang="en-US" altLang="ja-JP" sz="3597" b="1" dirty="0">
                <a:latin typeface="Meiryo UI" panose="020B0604030504040204" pitchFamily="50" charset="-128"/>
                <a:ea typeface="Meiryo UI" panose="020B0604030504040204" pitchFamily="50" charset="-128"/>
              </a:rPr>
              <a:t>(69</a:t>
            </a:r>
            <a:r>
              <a:rPr lang="ja-JP" altLang="en-US" sz="3597" b="1" dirty="0">
                <a:latin typeface="Meiryo UI" panose="020B0604030504040204" pitchFamily="50" charset="-128"/>
                <a:ea typeface="Meiryo UI" panose="020B0604030504040204" pitchFamily="50" charset="-128"/>
              </a:rPr>
              <a:t>年前</a:t>
            </a:r>
            <a:r>
              <a:rPr lang="en-US" altLang="ja-JP" sz="3597" b="1" dirty="0">
                <a:latin typeface="Meiryo UI" panose="020B0604030504040204" pitchFamily="50" charset="-128"/>
                <a:ea typeface="Meiryo UI" panose="020B0604030504040204" pitchFamily="50" charset="-128"/>
              </a:rPr>
              <a:t>)</a:t>
            </a:r>
          </a:p>
        </p:txBody>
      </p:sp>
      <p:pic>
        <p:nvPicPr>
          <p:cNvPr id="2050" name="Picture 2" descr="スプートニク1号">
            <a:extLst>
              <a:ext uri="{FF2B5EF4-FFF2-40B4-BE49-F238E27FC236}">
                <a16:creationId xmlns:a16="http://schemas.microsoft.com/office/drawing/2014/main" id="{70499745-B4CE-F70F-43CD-C9D3C0E0CB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1023" y="2994934"/>
            <a:ext cx="4265430" cy="3493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54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9771E7B-FA90-4A19-8B66-8930DBDF3230}"/>
              </a:ext>
            </a:extLst>
          </p:cNvPr>
          <p:cNvSpPr txBox="1"/>
          <p:nvPr/>
        </p:nvSpPr>
        <p:spPr>
          <a:xfrm>
            <a:off x="319658" y="2014375"/>
            <a:ext cx="10704416" cy="1875483"/>
          </a:xfrm>
          <a:prstGeom prst="rect">
            <a:avLst/>
          </a:prstGeom>
          <a:noFill/>
        </p:spPr>
        <p:txBody>
          <a:bodyPr wrap="square" rtlCol="0">
            <a:spAutoFit/>
          </a:bodyPr>
          <a:lstStyle/>
          <a:p>
            <a:pPr>
              <a:spcAft>
                <a:spcPts val="1199"/>
              </a:spcAft>
            </a:pPr>
            <a:r>
              <a:rPr lang="ja-JP" altLang="en-US" sz="3197" b="1" dirty="0">
                <a:latin typeface="Meiryo UI" panose="020B0604030504040204" pitchFamily="50" charset="-128"/>
                <a:ea typeface="Meiryo UI" panose="020B0604030504040204" pitchFamily="50" charset="-128"/>
              </a:rPr>
              <a:t>アメリカが人類初の有人月着陸</a:t>
            </a:r>
            <a:endParaRPr lang="en-US" altLang="ja-JP" sz="3197" b="1" dirty="0">
              <a:latin typeface="Meiryo UI" panose="020B0604030504040204" pitchFamily="50" charset="-128"/>
              <a:ea typeface="Meiryo UI" panose="020B0604030504040204" pitchFamily="50" charset="-128"/>
            </a:endParaRPr>
          </a:p>
          <a:p>
            <a:pPr>
              <a:spcAft>
                <a:spcPts val="1199"/>
              </a:spcAft>
            </a:pPr>
            <a:r>
              <a:rPr lang="ja-JP" altLang="en-US" sz="3197" b="1" dirty="0">
                <a:latin typeface="Meiryo UI" panose="020B0604030504040204" pitchFamily="50" charset="-128"/>
                <a:ea typeface="Meiryo UI" panose="020B0604030504040204" pitchFamily="50" charset="-128"/>
              </a:rPr>
              <a:t>「アポロ</a:t>
            </a:r>
            <a:r>
              <a:rPr lang="en-US" altLang="ja-JP" sz="3197" b="1" dirty="0">
                <a:latin typeface="Meiryo UI" panose="020B0604030504040204" pitchFamily="50" charset="-128"/>
                <a:ea typeface="Meiryo UI" panose="020B0604030504040204" pitchFamily="50" charset="-128"/>
              </a:rPr>
              <a:t>11</a:t>
            </a:r>
            <a:r>
              <a:rPr lang="ja-JP" altLang="en-US" sz="3197" b="1" dirty="0">
                <a:latin typeface="Meiryo UI" panose="020B0604030504040204" pitchFamily="50" charset="-128"/>
                <a:ea typeface="Meiryo UI" panose="020B0604030504040204" pitchFamily="50" charset="-128"/>
              </a:rPr>
              <a:t>号」</a:t>
            </a:r>
            <a:endParaRPr lang="en-US" altLang="ja-JP" sz="3197" b="1" dirty="0">
              <a:latin typeface="Meiryo UI" panose="020B0604030504040204" pitchFamily="50" charset="-128"/>
              <a:ea typeface="Meiryo UI" panose="020B0604030504040204" pitchFamily="50" charset="-128"/>
            </a:endParaRPr>
          </a:p>
          <a:p>
            <a:pPr>
              <a:spcAft>
                <a:spcPts val="1199"/>
              </a:spcAft>
            </a:pPr>
            <a:endParaRPr lang="en-US" altLang="ja-JP" sz="3197"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DF13404-2199-4D50-9567-DB3FDB3F0C76}"/>
              </a:ext>
            </a:extLst>
          </p:cNvPr>
          <p:cNvSpPr txBox="1"/>
          <p:nvPr/>
        </p:nvSpPr>
        <p:spPr>
          <a:xfrm>
            <a:off x="180769" y="44701"/>
            <a:ext cx="7822417" cy="645808"/>
          </a:xfrm>
          <a:prstGeom prst="rect">
            <a:avLst/>
          </a:prstGeom>
          <a:noFill/>
        </p:spPr>
        <p:txBody>
          <a:bodyPr wrap="square" rtlCol="0">
            <a:spAutoFit/>
          </a:bodyPr>
          <a:lstStyle/>
          <a:p>
            <a:pPr>
              <a:spcAft>
                <a:spcPts val="1199"/>
              </a:spcAft>
            </a:pPr>
            <a:r>
              <a:rPr lang="en-US" altLang="ja-JP" sz="3597" b="1" dirty="0">
                <a:latin typeface="Meiryo UI" panose="020B0604030504040204" pitchFamily="50" charset="-128"/>
                <a:ea typeface="Meiryo UI" panose="020B0604030504040204" pitchFamily="50" charset="-128"/>
              </a:rPr>
              <a:t>1969</a:t>
            </a:r>
            <a:r>
              <a:rPr lang="ja-JP" altLang="en-US" sz="3597" b="1" dirty="0">
                <a:latin typeface="Meiryo UI" panose="020B0604030504040204" pitchFamily="50" charset="-128"/>
                <a:ea typeface="Meiryo UI" panose="020B0604030504040204" pitchFamily="50" charset="-128"/>
              </a:rPr>
              <a:t>年 </a:t>
            </a:r>
            <a:r>
              <a:rPr lang="en-US" altLang="ja-JP" sz="3597" b="1" dirty="0">
                <a:latin typeface="Meiryo UI" panose="020B0604030504040204" pitchFamily="50" charset="-128"/>
                <a:ea typeface="Meiryo UI" panose="020B0604030504040204" pitchFamily="50" charset="-128"/>
              </a:rPr>
              <a:t>(57</a:t>
            </a:r>
            <a:r>
              <a:rPr lang="ja-JP" altLang="en-US" sz="3597" b="1" dirty="0">
                <a:latin typeface="Meiryo UI" panose="020B0604030504040204" pitchFamily="50" charset="-128"/>
                <a:ea typeface="Meiryo UI" panose="020B0604030504040204" pitchFamily="50" charset="-128"/>
              </a:rPr>
              <a:t>年前</a:t>
            </a:r>
            <a:r>
              <a:rPr lang="en-US" altLang="ja-JP" sz="3597" b="1" dirty="0">
                <a:latin typeface="Meiryo UI" panose="020B0604030504040204" pitchFamily="50" charset="-128"/>
                <a:ea typeface="Meiryo UI" panose="020B0604030504040204" pitchFamily="50" charset="-128"/>
              </a:rPr>
              <a:t>)</a:t>
            </a:r>
          </a:p>
        </p:txBody>
      </p:sp>
      <p:pic>
        <p:nvPicPr>
          <p:cNvPr id="6" name="Picture 2" descr="astronaut standing on gray sand">
            <a:extLst>
              <a:ext uri="{FF2B5EF4-FFF2-40B4-BE49-F238E27FC236}">
                <a16:creationId xmlns:a16="http://schemas.microsoft.com/office/drawing/2014/main" id="{0264074D-EB84-47BD-843F-6E8AC383DB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8586" y="2775"/>
            <a:ext cx="4933129" cy="6852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56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7334A36-E4B0-410C-ACDE-E430DE42A899}"/>
              </a:ext>
            </a:extLst>
          </p:cNvPr>
          <p:cNvSpPr txBox="1"/>
          <p:nvPr/>
        </p:nvSpPr>
        <p:spPr>
          <a:xfrm>
            <a:off x="186548" y="3013934"/>
            <a:ext cx="11818905" cy="83013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質問</a:t>
            </a:r>
            <a:r>
              <a:rPr lang="en-US" altLang="ja-JP" sz="4795" b="1" dirty="0">
                <a:latin typeface="Meiryo UI" panose="020B0604030504040204" pitchFamily="50" charset="-128"/>
                <a:ea typeface="Meiryo UI" panose="020B0604030504040204" pitchFamily="50" charset="-128"/>
              </a:rPr>
              <a:t>: </a:t>
            </a:r>
            <a:r>
              <a:rPr lang="ja-JP" altLang="en-US" sz="4795" b="1" dirty="0">
                <a:latin typeface="Meiryo UI" panose="020B0604030504040204" pitchFamily="50" charset="-128"/>
                <a:ea typeface="Meiryo UI" panose="020B0604030504040204" pitchFamily="50" charset="-128"/>
              </a:rPr>
              <a:t>「宇宙」ってどんなところ？</a:t>
            </a:r>
          </a:p>
        </p:txBody>
      </p:sp>
    </p:spTree>
    <p:extLst>
      <p:ext uri="{BB962C8B-B14F-4D97-AF65-F5344CB8AC3E}">
        <p14:creationId xmlns:p14="http://schemas.microsoft.com/office/powerpoint/2010/main" val="27457188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9771E7B-FA90-4A19-8B66-8930DBDF3230}"/>
              </a:ext>
            </a:extLst>
          </p:cNvPr>
          <p:cNvSpPr txBox="1"/>
          <p:nvPr/>
        </p:nvSpPr>
        <p:spPr>
          <a:xfrm>
            <a:off x="180769" y="1843690"/>
            <a:ext cx="6631563" cy="1076097"/>
          </a:xfrm>
          <a:prstGeom prst="rect">
            <a:avLst/>
          </a:prstGeom>
          <a:noFill/>
        </p:spPr>
        <p:txBody>
          <a:bodyPr wrap="square" rtlCol="0">
            <a:spAutoFit/>
          </a:bodyPr>
          <a:lstStyle/>
          <a:p>
            <a:pPr>
              <a:spcAft>
                <a:spcPts val="1199"/>
              </a:spcAft>
            </a:pPr>
            <a:r>
              <a:rPr lang="ja-JP" altLang="en-US" sz="3197" b="1" dirty="0">
                <a:latin typeface="Meiryo UI" panose="020B0604030504040204" pitchFamily="50" charset="-128"/>
                <a:ea typeface="Meiryo UI" panose="020B0604030504040204" pitchFamily="50" charset="-128"/>
              </a:rPr>
              <a:t>国際宇宙ステーションで</a:t>
            </a:r>
            <a:br>
              <a:rPr lang="en-US" altLang="ja-JP" sz="3197" b="1" dirty="0">
                <a:latin typeface="Meiryo UI" panose="020B0604030504040204" pitchFamily="50" charset="-128"/>
                <a:ea typeface="Meiryo UI" panose="020B0604030504040204" pitchFamily="50" charset="-128"/>
              </a:rPr>
            </a:br>
            <a:r>
              <a:rPr lang="ja-JP" altLang="en-US" sz="3197" b="1" dirty="0">
                <a:latin typeface="Meiryo UI" panose="020B0604030504040204" pitchFamily="50" charset="-128"/>
                <a:ea typeface="Meiryo UI" panose="020B0604030504040204" pitchFamily="50" charset="-128"/>
              </a:rPr>
              <a:t>宇宙飛行士の常時滞在が開始</a:t>
            </a:r>
            <a:endParaRPr lang="en-US" altLang="ja-JP" sz="3197"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DF13404-2199-4D50-9567-DB3FDB3F0C76}"/>
              </a:ext>
            </a:extLst>
          </p:cNvPr>
          <p:cNvSpPr txBox="1"/>
          <p:nvPr/>
        </p:nvSpPr>
        <p:spPr>
          <a:xfrm>
            <a:off x="180769" y="44701"/>
            <a:ext cx="7822417" cy="645808"/>
          </a:xfrm>
          <a:prstGeom prst="rect">
            <a:avLst/>
          </a:prstGeom>
          <a:noFill/>
        </p:spPr>
        <p:txBody>
          <a:bodyPr wrap="square" rtlCol="0">
            <a:spAutoFit/>
          </a:bodyPr>
          <a:lstStyle/>
          <a:p>
            <a:pPr>
              <a:spcAft>
                <a:spcPts val="1199"/>
              </a:spcAft>
            </a:pPr>
            <a:r>
              <a:rPr lang="en-US" altLang="ja-JP" sz="3597" b="1" dirty="0">
                <a:latin typeface="Meiryo UI" panose="020B0604030504040204" pitchFamily="50" charset="-128"/>
                <a:ea typeface="Meiryo UI" panose="020B0604030504040204" pitchFamily="50" charset="-128"/>
              </a:rPr>
              <a:t>2000</a:t>
            </a:r>
            <a:r>
              <a:rPr lang="ja-JP" altLang="en-US" sz="3597" b="1" dirty="0">
                <a:latin typeface="Meiryo UI" panose="020B0604030504040204" pitchFamily="50" charset="-128"/>
                <a:ea typeface="Meiryo UI" panose="020B0604030504040204" pitchFamily="50" charset="-128"/>
              </a:rPr>
              <a:t>年 </a:t>
            </a:r>
            <a:r>
              <a:rPr lang="en-US" altLang="ja-JP" sz="3597" b="1" dirty="0">
                <a:latin typeface="Meiryo UI" panose="020B0604030504040204" pitchFamily="50" charset="-128"/>
                <a:ea typeface="Meiryo UI" panose="020B0604030504040204" pitchFamily="50" charset="-128"/>
              </a:rPr>
              <a:t>(26</a:t>
            </a:r>
            <a:r>
              <a:rPr lang="ja-JP" altLang="en-US" sz="3597" b="1" dirty="0">
                <a:latin typeface="Meiryo UI" panose="020B0604030504040204" pitchFamily="50" charset="-128"/>
                <a:ea typeface="Meiryo UI" panose="020B0604030504040204" pitchFamily="50" charset="-128"/>
              </a:rPr>
              <a:t>年前</a:t>
            </a:r>
            <a:r>
              <a:rPr lang="en-US" altLang="ja-JP" sz="3597" b="1" dirty="0">
                <a:latin typeface="Meiryo UI" panose="020B0604030504040204" pitchFamily="50" charset="-128"/>
                <a:ea typeface="Meiryo UI" panose="020B0604030504040204" pitchFamily="50" charset="-128"/>
              </a:rPr>
              <a:t>)</a:t>
            </a:r>
          </a:p>
        </p:txBody>
      </p:sp>
      <p:pic>
        <p:nvPicPr>
          <p:cNvPr id="7" name="Picture 2">
            <a:extLst>
              <a:ext uri="{FF2B5EF4-FFF2-40B4-BE49-F238E27FC236}">
                <a16:creationId xmlns:a16="http://schemas.microsoft.com/office/drawing/2014/main" id="{EFB256FE-B084-4DD3-A898-DC334840E8F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505"/>
          <a:stretch/>
        </p:blipFill>
        <p:spPr bwMode="auto">
          <a:xfrm>
            <a:off x="6136581" y="2776"/>
            <a:ext cx="6050485" cy="3905646"/>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3E2E274D-5F73-4C4A-80A4-154187E4F26F}"/>
              </a:ext>
            </a:extLst>
          </p:cNvPr>
          <p:cNvSpPr txBox="1"/>
          <p:nvPr/>
        </p:nvSpPr>
        <p:spPr>
          <a:xfrm>
            <a:off x="11109961" y="3053925"/>
            <a:ext cx="1077108" cy="276871"/>
          </a:xfrm>
          <a:prstGeom prst="rect">
            <a:avLst/>
          </a:prstGeom>
          <a:noFill/>
        </p:spPr>
        <p:txBody>
          <a:bodyPr wrap="square" rtlCol="0">
            <a:spAutoFit/>
          </a:bodyPr>
          <a:lstStyle/>
          <a:p>
            <a:pPr algn="ctr">
              <a:spcAft>
                <a:spcPts val="1199"/>
              </a:spcAft>
            </a:pPr>
            <a:r>
              <a:rPr lang="ja-JP" altLang="en-US" sz="1199" dirty="0">
                <a:latin typeface="Meiryo UI" panose="020B0604030504040204" pitchFamily="50" charset="-128"/>
                <a:ea typeface="Meiryo UI" panose="020B0604030504040204" pitchFamily="50" charset="-128"/>
              </a:rPr>
              <a:t>画像</a:t>
            </a:r>
            <a:r>
              <a:rPr lang="en-US" altLang="ja-JP" sz="1199" dirty="0">
                <a:latin typeface="Meiryo UI" panose="020B0604030504040204" pitchFamily="50" charset="-128"/>
                <a:ea typeface="Meiryo UI" panose="020B0604030504040204" pitchFamily="50" charset="-128"/>
              </a:rPr>
              <a:t>:NASA</a:t>
            </a:r>
          </a:p>
        </p:txBody>
      </p:sp>
    </p:spTree>
    <p:extLst>
      <p:ext uri="{BB962C8B-B14F-4D97-AF65-F5344CB8AC3E}">
        <p14:creationId xmlns:p14="http://schemas.microsoft.com/office/powerpoint/2010/main" val="131413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9771E7B-FA90-4A19-8B66-8930DBDF3230}"/>
              </a:ext>
            </a:extLst>
          </p:cNvPr>
          <p:cNvSpPr txBox="1"/>
          <p:nvPr/>
        </p:nvSpPr>
        <p:spPr>
          <a:xfrm>
            <a:off x="180769" y="1843691"/>
            <a:ext cx="6631563" cy="953114"/>
          </a:xfrm>
          <a:prstGeom prst="rect">
            <a:avLst/>
          </a:prstGeom>
          <a:noFill/>
        </p:spPr>
        <p:txBody>
          <a:bodyPr wrap="square" rtlCol="0">
            <a:spAutoFit/>
          </a:bodyPr>
          <a:lstStyle/>
          <a:p>
            <a:pPr>
              <a:spcAft>
                <a:spcPts val="1199"/>
              </a:spcAft>
            </a:pPr>
            <a:r>
              <a:rPr lang="ja-JP" altLang="en-US" sz="3197" b="1" dirty="0">
                <a:latin typeface="Meiryo UI" panose="020B0604030504040204" pitchFamily="50" charset="-128"/>
                <a:ea typeface="Meiryo UI" panose="020B0604030504040204" pitchFamily="50" charset="-128"/>
              </a:rPr>
              <a:t>数千万円の宇宙旅行開始</a:t>
            </a:r>
            <a:br>
              <a:rPr lang="en-US" altLang="ja-JP" sz="3197" b="1" dirty="0">
                <a:latin typeface="Meiryo UI" panose="020B0604030504040204" pitchFamily="50" charset="-128"/>
                <a:ea typeface="Meiryo UI" panose="020B0604030504040204" pitchFamily="50" charset="-128"/>
              </a:rPr>
            </a:br>
            <a:r>
              <a:rPr lang="en-US" altLang="ja-JP" sz="2398" b="1" dirty="0">
                <a:latin typeface="Meiryo UI" panose="020B0604030504040204" pitchFamily="50" charset="-128"/>
                <a:ea typeface="Meiryo UI" panose="020B0604030504040204" pitchFamily="50" charset="-128"/>
              </a:rPr>
              <a:t>(</a:t>
            </a:r>
            <a:r>
              <a:rPr lang="ja-JP" altLang="en-US" sz="2398" b="1" dirty="0">
                <a:latin typeface="Meiryo UI" panose="020B0604030504040204" pitchFamily="50" charset="-128"/>
                <a:ea typeface="Meiryo UI" panose="020B0604030504040204" pitchFamily="50" charset="-128"/>
              </a:rPr>
              <a:t>高度</a:t>
            </a:r>
            <a:r>
              <a:rPr lang="en-US" altLang="ja-JP" sz="2398" b="1" dirty="0">
                <a:latin typeface="Meiryo UI" panose="020B0604030504040204" pitchFamily="50" charset="-128"/>
                <a:ea typeface="Meiryo UI" panose="020B0604030504040204" pitchFamily="50" charset="-128"/>
              </a:rPr>
              <a:t>100km</a:t>
            </a:r>
            <a:r>
              <a:rPr lang="ja-JP" altLang="en-US" sz="2398" b="1" dirty="0">
                <a:latin typeface="Meiryo UI" panose="020B0604030504040204" pitchFamily="50" charset="-128"/>
                <a:ea typeface="Meiryo UI" panose="020B0604030504040204" pitchFamily="50" charset="-128"/>
              </a:rPr>
              <a:t>程度への弾道飛行</a:t>
            </a:r>
            <a:r>
              <a:rPr lang="en-US" altLang="ja-JP" sz="2398" b="1" dirty="0">
                <a:latin typeface="Meiryo UI" panose="020B0604030504040204" pitchFamily="50" charset="-128"/>
                <a:ea typeface="Meiryo UI" panose="020B0604030504040204" pitchFamily="50" charset="-128"/>
              </a:rPr>
              <a:t>)</a:t>
            </a:r>
            <a:endParaRPr lang="en-US" altLang="ja-JP" sz="3197"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FDF13404-2199-4D50-9567-DB3FDB3F0C76}"/>
              </a:ext>
            </a:extLst>
          </p:cNvPr>
          <p:cNvSpPr txBox="1"/>
          <p:nvPr/>
        </p:nvSpPr>
        <p:spPr>
          <a:xfrm>
            <a:off x="180769" y="44701"/>
            <a:ext cx="7822417" cy="645808"/>
          </a:xfrm>
          <a:prstGeom prst="rect">
            <a:avLst/>
          </a:prstGeom>
          <a:noFill/>
        </p:spPr>
        <p:txBody>
          <a:bodyPr wrap="square" rtlCol="0">
            <a:spAutoFit/>
          </a:bodyPr>
          <a:lstStyle/>
          <a:p>
            <a:pPr>
              <a:spcAft>
                <a:spcPts val="1199"/>
              </a:spcAft>
            </a:pPr>
            <a:r>
              <a:rPr lang="en-US" altLang="ja-JP" sz="3597" b="1" dirty="0">
                <a:latin typeface="Meiryo UI" panose="020B0604030504040204" pitchFamily="50" charset="-128"/>
                <a:ea typeface="Meiryo UI" panose="020B0604030504040204" pitchFamily="50" charset="-128"/>
              </a:rPr>
              <a:t>2021</a:t>
            </a:r>
            <a:r>
              <a:rPr lang="ja-JP" altLang="en-US" sz="3597" b="1" dirty="0">
                <a:latin typeface="Meiryo UI" panose="020B0604030504040204" pitchFamily="50" charset="-128"/>
                <a:ea typeface="Meiryo UI" panose="020B0604030504040204" pitchFamily="50" charset="-128"/>
              </a:rPr>
              <a:t>年 </a:t>
            </a:r>
            <a:r>
              <a:rPr lang="en-US" altLang="ja-JP" sz="3597" b="1" dirty="0">
                <a:latin typeface="Meiryo UI" panose="020B0604030504040204" pitchFamily="50" charset="-128"/>
                <a:ea typeface="Meiryo UI" panose="020B0604030504040204" pitchFamily="50" charset="-128"/>
              </a:rPr>
              <a:t>(5</a:t>
            </a:r>
            <a:r>
              <a:rPr lang="ja-JP" altLang="en-US" sz="3597" b="1" dirty="0">
                <a:latin typeface="Meiryo UI" panose="020B0604030504040204" pitchFamily="50" charset="-128"/>
                <a:ea typeface="Meiryo UI" panose="020B0604030504040204" pitchFamily="50" charset="-128"/>
              </a:rPr>
              <a:t>年前</a:t>
            </a:r>
            <a:r>
              <a:rPr lang="en-US" altLang="ja-JP" sz="3597" b="1" dirty="0">
                <a:latin typeface="Meiryo UI" panose="020B0604030504040204" pitchFamily="50" charset="-128"/>
                <a:ea typeface="Meiryo UI" panose="020B0604030504040204" pitchFamily="50" charset="-128"/>
              </a:rPr>
              <a:t>)</a:t>
            </a:r>
          </a:p>
        </p:txBody>
      </p:sp>
      <p:sp>
        <p:nvSpPr>
          <p:cNvPr id="9" name="テキスト ボックス 8">
            <a:extLst>
              <a:ext uri="{FF2B5EF4-FFF2-40B4-BE49-F238E27FC236}">
                <a16:creationId xmlns:a16="http://schemas.microsoft.com/office/drawing/2014/main" id="{3E2E274D-5F73-4C4A-80A4-154187E4F26F}"/>
              </a:ext>
            </a:extLst>
          </p:cNvPr>
          <p:cNvSpPr txBox="1"/>
          <p:nvPr/>
        </p:nvSpPr>
        <p:spPr>
          <a:xfrm>
            <a:off x="11342081" y="3053925"/>
            <a:ext cx="844987" cy="276775"/>
          </a:xfrm>
          <a:prstGeom prst="rect">
            <a:avLst/>
          </a:prstGeom>
          <a:noFill/>
        </p:spPr>
        <p:txBody>
          <a:bodyPr wrap="square" rtlCol="0">
            <a:spAutoFit/>
          </a:bodyPr>
          <a:lstStyle/>
          <a:p>
            <a:pPr algn="ctr">
              <a:spcAft>
                <a:spcPts val="1199"/>
              </a:spcAft>
            </a:pPr>
            <a:r>
              <a:rPr lang="en-US" altLang="ja-JP" sz="1199" b="1" dirty="0">
                <a:latin typeface="Meiryo UI" panose="020B0604030504040204" pitchFamily="50" charset="-128"/>
                <a:ea typeface="Meiryo UI" panose="020B0604030504040204" pitchFamily="50" charset="-128"/>
              </a:rPr>
              <a:t>©NASA</a:t>
            </a:r>
          </a:p>
        </p:txBody>
      </p:sp>
      <p:pic>
        <p:nvPicPr>
          <p:cNvPr id="6" name="Picture 2" descr="スペースシップIII">
            <a:extLst>
              <a:ext uri="{FF2B5EF4-FFF2-40B4-BE49-F238E27FC236}">
                <a16:creationId xmlns:a16="http://schemas.microsoft.com/office/drawing/2014/main" id="{ACF9919A-2BDF-4752-A50C-406F407C51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5262" y="2775"/>
            <a:ext cx="6021805" cy="4039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17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356BC-9B33-386D-1D95-68BEF467A5D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25ABDB6-576F-3BA5-4C4B-D1EDB368C4C8}"/>
              </a:ext>
            </a:extLst>
          </p:cNvPr>
          <p:cNvSpPr txBox="1"/>
          <p:nvPr/>
        </p:nvSpPr>
        <p:spPr>
          <a:xfrm>
            <a:off x="180769" y="1843691"/>
            <a:ext cx="11896002" cy="2183868"/>
          </a:xfrm>
          <a:prstGeom prst="rect">
            <a:avLst/>
          </a:prstGeom>
          <a:noFill/>
        </p:spPr>
        <p:txBody>
          <a:bodyPr wrap="square" rtlCol="0">
            <a:spAutoFit/>
          </a:bodyPr>
          <a:lstStyle/>
          <a:p>
            <a:pPr>
              <a:spcAft>
                <a:spcPts val="2400"/>
              </a:spcAft>
            </a:pPr>
            <a:r>
              <a:rPr lang="ja-JP" altLang="en-US" sz="3197" b="1" dirty="0">
                <a:latin typeface="Meiryo UI" panose="020B0604030504040204" pitchFamily="50" charset="-128"/>
                <a:ea typeface="Meiryo UI" panose="020B0604030504040204" pitchFamily="50" charset="-128"/>
              </a:rPr>
              <a:t>商業宇宙ステーションが作られて、宇宙旅行者向けに衣食住に関する</a:t>
            </a:r>
            <a:endParaRPr lang="en-US" altLang="ja-JP" sz="3197" b="1" dirty="0">
              <a:latin typeface="Meiryo UI" panose="020B0604030504040204" pitchFamily="50" charset="-128"/>
              <a:ea typeface="Meiryo UI" panose="020B0604030504040204" pitchFamily="50" charset="-128"/>
            </a:endParaRPr>
          </a:p>
          <a:p>
            <a:pPr>
              <a:spcAft>
                <a:spcPts val="2400"/>
              </a:spcAft>
            </a:pPr>
            <a:r>
              <a:rPr lang="ja-JP" altLang="en-US" sz="3197" b="1" dirty="0">
                <a:latin typeface="Meiryo UI" panose="020B0604030504040204" pitchFamily="50" charset="-128"/>
                <a:ea typeface="Meiryo UI" panose="020B0604030504040204" pitchFamily="50" charset="-128"/>
              </a:rPr>
              <a:t>様々なサービスが提供されていく予定。</a:t>
            </a:r>
            <a:endParaRPr lang="en-US" altLang="ja-JP" sz="3197" b="1" dirty="0">
              <a:latin typeface="Meiryo UI" panose="020B0604030504040204" pitchFamily="50" charset="-128"/>
              <a:ea typeface="Meiryo UI" panose="020B0604030504040204" pitchFamily="50" charset="-128"/>
            </a:endParaRPr>
          </a:p>
          <a:p>
            <a:pPr>
              <a:spcAft>
                <a:spcPts val="2400"/>
              </a:spcAft>
            </a:pPr>
            <a:r>
              <a:rPr lang="ja-JP" altLang="en-US" sz="3197" b="1" dirty="0">
                <a:latin typeface="Meiryo UI" panose="020B0604030504040204" pitchFamily="50" charset="-128"/>
                <a:ea typeface="Meiryo UI" panose="020B0604030504040204" pitchFamily="50" charset="-128"/>
              </a:rPr>
              <a:t>→衣食住に関するさまざまな職業が宇宙にかかわる時代に！</a:t>
            </a:r>
            <a:endParaRPr lang="en-US" altLang="ja-JP" sz="3197"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25C51D48-B6BC-8A87-2ACA-0368CD4D35B9}"/>
              </a:ext>
            </a:extLst>
          </p:cNvPr>
          <p:cNvSpPr txBox="1"/>
          <p:nvPr/>
        </p:nvSpPr>
        <p:spPr>
          <a:xfrm>
            <a:off x="180769" y="44701"/>
            <a:ext cx="7822417" cy="645808"/>
          </a:xfrm>
          <a:prstGeom prst="rect">
            <a:avLst/>
          </a:prstGeom>
          <a:noFill/>
        </p:spPr>
        <p:txBody>
          <a:bodyPr wrap="square" rtlCol="0">
            <a:spAutoFit/>
          </a:bodyPr>
          <a:lstStyle/>
          <a:p>
            <a:pPr>
              <a:spcAft>
                <a:spcPts val="1199"/>
              </a:spcAft>
            </a:pPr>
            <a:r>
              <a:rPr lang="en-US" altLang="ja-JP" sz="3597" b="1" dirty="0">
                <a:latin typeface="Meiryo UI" panose="020B0604030504040204" pitchFamily="50" charset="-128"/>
                <a:ea typeface="Meiryo UI" panose="020B0604030504040204" pitchFamily="50" charset="-128"/>
              </a:rPr>
              <a:t>2030</a:t>
            </a:r>
            <a:r>
              <a:rPr lang="ja-JP" altLang="en-US" sz="3597" b="1" dirty="0">
                <a:latin typeface="Meiryo UI" panose="020B0604030504040204" pitchFamily="50" charset="-128"/>
                <a:ea typeface="Meiryo UI" panose="020B0604030504040204" pitchFamily="50" charset="-128"/>
              </a:rPr>
              <a:t>年頃</a:t>
            </a:r>
            <a:endParaRPr lang="en-US" altLang="ja-JP" sz="3597"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8731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A92006B-8297-4110-F02D-C9AA2B0E2005}"/>
              </a:ext>
            </a:extLst>
          </p:cNvPr>
          <p:cNvSpPr txBox="1"/>
          <p:nvPr/>
        </p:nvSpPr>
        <p:spPr>
          <a:xfrm>
            <a:off x="509334" y="2122104"/>
            <a:ext cx="11173331" cy="2613792"/>
          </a:xfrm>
          <a:prstGeom prst="rect">
            <a:avLst/>
          </a:prstGeom>
          <a:noFill/>
        </p:spPr>
        <p:txBody>
          <a:bodyPr wrap="square">
            <a:spAutoFit/>
          </a:bodyPr>
          <a:lstStyle/>
          <a:p>
            <a:pPr algn="ctr">
              <a:spcAft>
                <a:spcPts val="1199"/>
              </a:spcAft>
            </a:pPr>
            <a:r>
              <a:rPr lang="ja-JP" altLang="en-US" sz="4795" b="1" dirty="0">
                <a:latin typeface="Meiryo UI" panose="020B0604030504040204" pitchFamily="50" charset="-128"/>
                <a:ea typeface="Meiryo UI" panose="020B0604030504040204" pitchFamily="50" charset="-128"/>
              </a:rPr>
              <a:t>宇宙から地球を見る仲間＝</a:t>
            </a:r>
            <a:endParaRPr lang="en-US" altLang="ja-JP" sz="4795" b="1" dirty="0">
              <a:latin typeface="Meiryo UI" panose="020B0604030504040204" pitchFamily="50" charset="-128"/>
              <a:ea typeface="Meiryo UI" panose="020B0604030504040204" pitchFamily="50" charset="-128"/>
            </a:endParaRPr>
          </a:p>
          <a:p>
            <a:pPr algn="ctr">
              <a:spcAft>
                <a:spcPts val="1199"/>
              </a:spcAft>
            </a:pPr>
            <a:endParaRPr lang="en-US" altLang="ja-JP" sz="4795" b="1" dirty="0">
              <a:latin typeface="Meiryo UI" panose="020B0604030504040204" pitchFamily="50" charset="-128"/>
              <a:ea typeface="Meiryo UI" panose="020B0604030504040204" pitchFamily="50" charset="-128"/>
            </a:endParaRPr>
          </a:p>
          <a:p>
            <a:pPr algn="ctr">
              <a:spcAft>
                <a:spcPts val="1199"/>
              </a:spcAft>
            </a:pPr>
            <a:r>
              <a:rPr lang="ja-JP" altLang="en-US" sz="4795" b="1" dirty="0">
                <a:latin typeface="Meiryo UI" panose="020B0604030504040204" pitchFamily="50" charset="-128"/>
                <a:ea typeface="Meiryo UI" panose="020B0604030504040204" pitchFamily="50" charset="-128"/>
              </a:rPr>
              <a:t>人工衛星もどんどん身近に！</a:t>
            </a:r>
            <a:endParaRPr lang="en-US" altLang="ja-JP" sz="4795"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37777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4608-994C-AC01-0491-49E10DB81AB0}"/>
            </a:ext>
          </a:extLst>
        </p:cNvPr>
        <p:cNvGrpSpPr/>
        <p:nvPr/>
      </p:nvGrpSpPr>
      <p:grpSpPr>
        <a:xfrm>
          <a:off x="0" y="0"/>
          <a:ext cx="0" cy="0"/>
          <a:chOff x="0" y="0"/>
          <a:chExt cx="0" cy="0"/>
        </a:xfrm>
      </p:grpSpPr>
      <p:pic>
        <p:nvPicPr>
          <p:cNvPr id="3" name="Picture 4" descr="アポロ17号にて撮影された写真『ザ・ブルー・マーブル』">
            <a:extLst>
              <a:ext uri="{FF2B5EF4-FFF2-40B4-BE49-F238E27FC236}">
                <a16:creationId xmlns:a16="http://schemas.microsoft.com/office/drawing/2014/main" id="{F6C81D4B-CAFE-2C4A-0C3C-E0294643A49A}"/>
              </a:ext>
            </a:extLst>
          </p:cNvPr>
          <p:cNvPicPr>
            <a:picLocks noChangeAspect="1" noChangeArrowheads="1"/>
          </p:cNvPicPr>
          <p:nvPr/>
        </p:nvPicPr>
        <p:blipFill>
          <a:blip r:embed="rId2">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3403888" y="721984"/>
            <a:ext cx="5414030" cy="5414031"/>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C4AD5084-F555-B8E5-3A0C-C9B810B2B0D0}"/>
              </a:ext>
            </a:extLst>
          </p:cNvPr>
          <p:cNvSpPr txBox="1"/>
          <p:nvPr/>
        </p:nvSpPr>
        <p:spPr>
          <a:xfrm>
            <a:off x="7628235" y="2379519"/>
            <a:ext cx="4722074" cy="584166"/>
          </a:xfrm>
          <a:prstGeom prst="rect">
            <a:avLst/>
          </a:prstGeom>
          <a:noFill/>
        </p:spPr>
        <p:txBody>
          <a:bodyPr wrap="square">
            <a:spAutoFit/>
          </a:bodyPr>
          <a:lstStyle/>
          <a:p>
            <a:pPr algn="ctr" defTabSz="1088236">
              <a:spcAft>
                <a:spcPts val="1199"/>
              </a:spcAft>
              <a:defRPr/>
            </a:pPr>
            <a:r>
              <a:rPr lang="ja-JP" altLang="en-US" sz="3197" b="1" dirty="0">
                <a:solidFill>
                  <a:prstClr val="white"/>
                </a:solidFill>
                <a:latin typeface="Meiryo UI" panose="020B0604030504040204" pitchFamily="50" charset="-128"/>
                <a:ea typeface="Meiryo UI" panose="020B0604030504040204" pitchFamily="50" charset="-128"/>
              </a:rPr>
              <a:t>人工衛星</a:t>
            </a:r>
          </a:p>
        </p:txBody>
      </p:sp>
      <p:sp>
        <p:nvSpPr>
          <p:cNvPr id="6" name="円弧 5">
            <a:extLst>
              <a:ext uri="{FF2B5EF4-FFF2-40B4-BE49-F238E27FC236}">
                <a16:creationId xmlns:a16="http://schemas.microsoft.com/office/drawing/2014/main" id="{83E5265D-4205-9144-E72E-597402F2CC60}"/>
              </a:ext>
            </a:extLst>
          </p:cNvPr>
          <p:cNvSpPr/>
          <p:nvPr/>
        </p:nvSpPr>
        <p:spPr>
          <a:xfrm rot="6301526">
            <a:off x="3218996" y="819731"/>
            <a:ext cx="5754006" cy="5754006"/>
          </a:xfrm>
          <a:prstGeom prst="arc">
            <a:avLst>
              <a:gd name="adj1" fmla="val 14656702"/>
              <a:gd name="adj2" fmla="val 12347759"/>
            </a:avLst>
          </a:prstGeom>
          <a:ln w="19050">
            <a:solidFill>
              <a:schemeClr val="bg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1088236">
              <a:defRPr/>
            </a:pPr>
            <a:endParaRPr lang="ja-JP" altLang="en-US" sz="2098" dirty="0">
              <a:solidFill>
                <a:prstClr val="black"/>
              </a:solidFill>
              <a:highlight>
                <a:srgbClr val="F2F2F2"/>
              </a:highlight>
              <a:latin typeface="SST Japanese Pro  Bold"/>
              <a:ea typeface="SST Japanese Pro  Bold"/>
            </a:endParaRPr>
          </a:p>
        </p:txBody>
      </p:sp>
      <p:pic>
        <p:nvPicPr>
          <p:cNvPr id="7" name="Picture 2" descr="だいち4号（ALOS-4） – JAXA 第一宇宙技術部門 サテライトナビゲーター">
            <a:extLst>
              <a:ext uri="{FF2B5EF4-FFF2-40B4-BE49-F238E27FC236}">
                <a16:creationId xmlns:a16="http://schemas.microsoft.com/office/drawing/2014/main" id="{63DBA495-1771-0F67-07DA-6F5C54503E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6559" y="2912205"/>
            <a:ext cx="2001487" cy="1332990"/>
          </a:xfrm>
          <a:prstGeom prst="rect">
            <a:avLst/>
          </a:prstGeom>
          <a:noFill/>
          <a:extLst>
            <a:ext uri="{909E8E84-426E-40DD-AFC4-6F175D3DCCD1}">
              <a14:hiddenFill xmlns:a14="http://schemas.microsoft.com/office/drawing/2010/main">
                <a:solidFill>
                  <a:srgbClr val="FFFFFF"/>
                </a:solidFill>
              </a14:hiddenFill>
            </a:ext>
          </a:extLst>
        </p:spPr>
      </p:pic>
      <p:sp>
        <p:nvSpPr>
          <p:cNvPr id="2" name="円弧 1">
            <a:extLst>
              <a:ext uri="{FF2B5EF4-FFF2-40B4-BE49-F238E27FC236}">
                <a16:creationId xmlns:a16="http://schemas.microsoft.com/office/drawing/2014/main" id="{2537D57D-F47F-7A94-A807-1F8BBE2BF708}"/>
              </a:ext>
            </a:extLst>
          </p:cNvPr>
          <p:cNvSpPr/>
          <p:nvPr/>
        </p:nvSpPr>
        <p:spPr>
          <a:xfrm>
            <a:off x="3323620" y="653442"/>
            <a:ext cx="5580000" cy="5580000"/>
          </a:xfrm>
          <a:prstGeom prst="arc">
            <a:avLst>
              <a:gd name="adj1" fmla="val 1252846"/>
              <a:gd name="adj2" fmla="val 20458477"/>
            </a:avLst>
          </a:prstGeom>
          <a:ln w="76200">
            <a:headEnd type="triangl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43564474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E68F5-3679-3451-F3C0-AAD6439B61CF}"/>
            </a:ext>
          </a:extLst>
        </p:cNvPr>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99B4523F-EAA2-0170-30F5-EE061D956037}"/>
              </a:ext>
            </a:extLst>
          </p:cNvPr>
          <p:cNvSpPr txBox="1"/>
          <p:nvPr/>
        </p:nvSpPr>
        <p:spPr>
          <a:xfrm>
            <a:off x="590668" y="3853606"/>
            <a:ext cx="3764595" cy="522676"/>
          </a:xfrm>
          <a:prstGeom prst="rect">
            <a:avLst/>
          </a:prstGeom>
          <a:noFill/>
        </p:spPr>
        <p:txBody>
          <a:bodyPr wrap="square">
            <a:spAutoFit/>
          </a:bodyPr>
          <a:lstStyle/>
          <a:p>
            <a:pPr>
              <a:spcAft>
                <a:spcPts val="1199"/>
              </a:spcAft>
            </a:pPr>
            <a:r>
              <a:rPr lang="en-US" altLang="ja-JP" sz="2797" b="1" dirty="0">
                <a:latin typeface="Meiryo UI" panose="020B0604030504040204" pitchFamily="50" charset="-128"/>
                <a:ea typeface="Meiryo UI" panose="020B0604030504040204" pitchFamily="50" charset="-128"/>
              </a:rPr>
              <a:t>【</a:t>
            </a:r>
            <a:r>
              <a:rPr lang="ja-JP" altLang="en-US" sz="2797" b="1" dirty="0">
                <a:latin typeface="Meiryo UI" panose="020B0604030504040204" pitchFamily="50" charset="-128"/>
                <a:ea typeface="Meiryo UI" panose="020B0604030504040204" pitchFamily="50" charset="-128"/>
              </a:rPr>
              <a:t>同じところ</a:t>
            </a:r>
            <a:r>
              <a:rPr lang="en-US" altLang="ja-JP" sz="2797" b="1" dirty="0">
                <a:latin typeface="Meiryo UI" panose="020B0604030504040204" pitchFamily="50" charset="-128"/>
                <a:ea typeface="Meiryo UI" panose="020B0604030504040204" pitchFamily="50" charset="-128"/>
              </a:rPr>
              <a:t>】</a:t>
            </a:r>
            <a:endParaRPr lang="ja-JP" altLang="en-US" sz="2797" b="1"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8DC64647-C7A9-05C8-5E09-2C8B5E6730BB}"/>
              </a:ext>
            </a:extLst>
          </p:cNvPr>
          <p:cNvSpPr txBox="1"/>
          <p:nvPr/>
        </p:nvSpPr>
        <p:spPr>
          <a:xfrm>
            <a:off x="4550700" y="3853606"/>
            <a:ext cx="3764595" cy="522676"/>
          </a:xfrm>
          <a:prstGeom prst="rect">
            <a:avLst/>
          </a:prstGeom>
          <a:noFill/>
        </p:spPr>
        <p:txBody>
          <a:bodyPr wrap="square">
            <a:spAutoFit/>
          </a:bodyPr>
          <a:lstStyle/>
          <a:p>
            <a:pPr>
              <a:spcAft>
                <a:spcPts val="1199"/>
              </a:spcAft>
            </a:pPr>
            <a:r>
              <a:rPr lang="en-US" altLang="ja-JP" sz="2797" b="1" dirty="0">
                <a:latin typeface="Meiryo UI" panose="020B0604030504040204" pitchFamily="50" charset="-128"/>
                <a:ea typeface="Meiryo UI" panose="020B0604030504040204" pitchFamily="50" charset="-128"/>
              </a:rPr>
              <a:t>【</a:t>
            </a:r>
            <a:r>
              <a:rPr lang="ja-JP" altLang="en-US" sz="2797" b="1" dirty="0">
                <a:latin typeface="Meiryo UI" panose="020B0604030504040204" pitchFamily="50" charset="-128"/>
                <a:ea typeface="Meiryo UI" panose="020B0604030504040204" pitchFamily="50" charset="-128"/>
              </a:rPr>
              <a:t>違うところ</a:t>
            </a:r>
            <a:r>
              <a:rPr lang="en-US" altLang="ja-JP" sz="2797" b="1" dirty="0">
                <a:latin typeface="Meiryo UI" panose="020B0604030504040204" pitchFamily="50" charset="-128"/>
                <a:ea typeface="Meiryo UI" panose="020B0604030504040204" pitchFamily="50" charset="-128"/>
              </a:rPr>
              <a:t>】</a:t>
            </a:r>
            <a:endParaRPr lang="ja-JP" altLang="en-US" sz="2797" b="1"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9E97928B-7F18-047D-F502-D37CF255311A}"/>
              </a:ext>
            </a:extLst>
          </p:cNvPr>
          <p:cNvSpPr txBox="1"/>
          <p:nvPr/>
        </p:nvSpPr>
        <p:spPr>
          <a:xfrm>
            <a:off x="684571" y="4477856"/>
            <a:ext cx="3764596" cy="2244431"/>
          </a:xfrm>
          <a:prstGeom prst="rect">
            <a:avLst/>
          </a:prstGeom>
          <a:noFill/>
        </p:spPr>
        <p:txBody>
          <a:bodyPr wrap="square">
            <a:spAutoFit/>
          </a:bodyPr>
          <a:lstStyle/>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カメラ・センサー</a:t>
            </a: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コンピューター</a:t>
            </a: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アンテナ</a:t>
            </a: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バッテリー</a:t>
            </a: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r>
              <a:rPr lang="en-US" altLang="ja-JP" sz="2398" b="1" dirty="0">
                <a:latin typeface="Meiryo UI" panose="020B0604030504040204" pitchFamily="50" charset="-128"/>
                <a:ea typeface="Meiryo UI" panose="020B0604030504040204" pitchFamily="50" charset="-128"/>
              </a:rPr>
              <a:t>GPS(</a:t>
            </a:r>
            <a:r>
              <a:rPr lang="ja-JP" altLang="en-US" sz="2398" b="1" dirty="0">
                <a:latin typeface="Meiryo UI" panose="020B0604030504040204" pitchFamily="50" charset="-128"/>
                <a:ea typeface="Meiryo UI" panose="020B0604030504040204" pitchFamily="50" charset="-128"/>
              </a:rPr>
              <a:t>ジーピーエス</a:t>
            </a:r>
            <a:r>
              <a:rPr lang="en-US" altLang="ja-JP" sz="2398" b="1" dirty="0">
                <a:latin typeface="Meiryo UI" panose="020B0604030504040204" pitchFamily="50" charset="-128"/>
                <a:ea typeface="Meiryo UI" panose="020B0604030504040204" pitchFamily="50" charset="-128"/>
              </a:rPr>
              <a:t>)</a:t>
            </a:r>
            <a:endParaRPr lang="ja-JP" altLang="en-US" sz="2398" b="1"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08BF438D-1E16-D303-C89C-CC56B9131AA5}"/>
              </a:ext>
            </a:extLst>
          </p:cNvPr>
          <p:cNvSpPr txBox="1"/>
          <p:nvPr/>
        </p:nvSpPr>
        <p:spPr>
          <a:xfrm>
            <a:off x="4413019" y="4516334"/>
            <a:ext cx="5088583" cy="2244431"/>
          </a:xfrm>
          <a:prstGeom prst="rect">
            <a:avLst/>
          </a:prstGeom>
          <a:noFill/>
        </p:spPr>
        <p:txBody>
          <a:bodyPr wrap="square">
            <a:spAutoFit/>
          </a:bodyPr>
          <a:lstStyle/>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太陽電池で発電</a:t>
            </a: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姿勢を変えられる</a:t>
            </a: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スラスタ</a:t>
            </a:r>
            <a:endParaRPr lang="en-US" altLang="ja-JP" sz="2398" b="1" dirty="0">
              <a:latin typeface="Meiryo UI" panose="020B0604030504040204" pitchFamily="50" charset="-128"/>
              <a:ea typeface="Meiryo UI" panose="020B0604030504040204" pitchFamily="50" charset="-128"/>
            </a:endParaRPr>
          </a:p>
          <a:p>
            <a:pPr marL="266433" indent="-266433">
              <a:spcAft>
                <a:spcPts val="599"/>
              </a:spcAft>
              <a:buFont typeface="Wingdings" panose="05000000000000000000" pitchFamily="2" charset="2"/>
              <a:buChar char="l"/>
            </a:pPr>
            <a:r>
              <a:rPr lang="ja-JP" altLang="en-US" sz="2398" b="1" dirty="0">
                <a:latin typeface="Meiryo UI" panose="020B0604030504040204" pitchFamily="50" charset="-128"/>
                <a:ea typeface="Meiryo UI" panose="020B0604030504040204" pitchFamily="50" charset="-128"/>
              </a:rPr>
              <a:t>ヒーター</a:t>
            </a:r>
            <a:endParaRPr lang="en-US" altLang="ja-JP" sz="2398" b="1" dirty="0">
              <a:latin typeface="Meiryo UI" panose="020B0604030504040204" pitchFamily="50" charset="-128"/>
              <a:ea typeface="Meiryo UI" panose="020B0604030504040204" pitchFamily="50" charset="-128"/>
            </a:endParaRPr>
          </a:p>
        </p:txBody>
      </p:sp>
      <p:pic>
        <p:nvPicPr>
          <p:cNvPr id="2" name="Picture 1">
            <a:extLst>
              <a:ext uri="{FF2B5EF4-FFF2-40B4-BE49-F238E27FC236}">
                <a16:creationId xmlns:a16="http://schemas.microsoft.com/office/drawing/2014/main" id="{40C927A3-6EA1-5283-C63E-05E4D5831239}"/>
              </a:ext>
            </a:extLst>
          </p:cNvPr>
          <p:cNvPicPr>
            <a:picLocks noChangeAspect="1"/>
          </p:cNvPicPr>
          <p:nvPr/>
        </p:nvPicPr>
        <p:blipFill>
          <a:blip r:embed="rId3"/>
          <a:stretch>
            <a:fillRect/>
          </a:stretch>
        </p:blipFill>
        <p:spPr>
          <a:xfrm>
            <a:off x="8949483" y="233064"/>
            <a:ext cx="2740345" cy="3653794"/>
          </a:xfrm>
          <a:prstGeom prst="rect">
            <a:avLst/>
          </a:prstGeom>
          <a:ln>
            <a:solidFill>
              <a:schemeClr val="bg1"/>
            </a:solidFill>
          </a:ln>
        </p:spPr>
      </p:pic>
      <p:pic>
        <p:nvPicPr>
          <p:cNvPr id="3" name="Picture 2" descr="だいち4号（ALOS-4） – JAXA 第一宇宙技術部門 サテライトナビゲーター">
            <a:extLst>
              <a:ext uri="{FF2B5EF4-FFF2-40B4-BE49-F238E27FC236}">
                <a16:creationId xmlns:a16="http://schemas.microsoft.com/office/drawing/2014/main" id="{B9AAFED1-F46D-CD25-544D-3850B4D719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9792" y="135713"/>
            <a:ext cx="4857880" cy="323534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AF3B0802-B0EE-38B1-E3D0-D2FB4AF364EE}"/>
              </a:ext>
            </a:extLst>
          </p:cNvPr>
          <p:cNvSpPr txBox="1"/>
          <p:nvPr/>
        </p:nvSpPr>
        <p:spPr>
          <a:xfrm>
            <a:off x="5843050" y="3004258"/>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2912538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52D8E-70AE-AB50-308B-8ED3426D0CB6}"/>
            </a:ext>
          </a:extLst>
        </p:cNvPr>
        <p:cNvGrpSpPr/>
        <p:nvPr/>
      </p:nvGrpSpPr>
      <p:grpSpPr>
        <a:xfrm>
          <a:off x="0" y="0"/>
          <a:ext cx="0" cy="0"/>
          <a:chOff x="0" y="0"/>
          <a:chExt cx="0" cy="0"/>
        </a:xfrm>
      </p:grpSpPr>
      <p:pic>
        <p:nvPicPr>
          <p:cNvPr id="1026" name="Picture 2" descr="だいちから見た日本の都市 熊本県:衛星画像">
            <a:extLst>
              <a:ext uri="{FF2B5EF4-FFF2-40B4-BE49-F238E27FC236}">
                <a16:creationId xmlns:a16="http://schemas.microsoft.com/office/drawing/2014/main" id="{26E6CAE7-1542-FCE1-CA94-D5710000EE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3475" y="0"/>
            <a:ext cx="48450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2836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68666-9FB8-24B4-4557-40231DC56F60}"/>
            </a:ext>
          </a:extLst>
        </p:cNvPr>
        <p:cNvGrpSpPr/>
        <p:nvPr/>
      </p:nvGrpSpPr>
      <p:grpSpPr>
        <a:xfrm>
          <a:off x="0" y="0"/>
          <a:ext cx="0" cy="0"/>
          <a:chOff x="0" y="0"/>
          <a:chExt cx="0" cy="0"/>
        </a:xfrm>
      </p:grpSpPr>
      <p:pic>
        <p:nvPicPr>
          <p:cNvPr id="2" name="図 1" descr="地球観測衛星データからわかること">
            <a:extLst>
              <a:ext uri="{FF2B5EF4-FFF2-40B4-BE49-F238E27FC236}">
                <a16:creationId xmlns:a16="http://schemas.microsoft.com/office/drawing/2014/main" id="{8ABB64BC-9DFA-B142-69A9-72927E13D7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17702" y="210180"/>
            <a:ext cx="9556596" cy="6364616"/>
          </a:xfrm>
          <a:prstGeom prst="rect">
            <a:avLst/>
          </a:prstGeom>
          <a:noFill/>
          <a:ln>
            <a:noFill/>
          </a:ln>
        </p:spPr>
      </p:pic>
      <p:sp>
        <p:nvSpPr>
          <p:cNvPr id="3" name="テキスト ボックス 2">
            <a:extLst>
              <a:ext uri="{FF2B5EF4-FFF2-40B4-BE49-F238E27FC236}">
                <a16:creationId xmlns:a16="http://schemas.microsoft.com/office/drawing/2014/main" id="{44642F95-4D27-B7F8-5DA9-9CC5F4B69D12}"/>
              </a:ext>
            </a:extLst>
          </p:cNvPr>
          <p:cNvSpPr txBox="1"/>
          <p:nvPr/>
        </p:nvSpPr>
        <p:spPr>
          <a:xfrm>
            <a:off x="10206987" y="6296717"/>
            <a:ext cx="1334622" cy="276711"/>
          </a:xfrm>
          <a:prstGeom prst="rect">
            <a:avLst/>
          </a:prstGeom>
          <a:noFill/>
        </p:spPr>
        <p:txBody>
          <a:bodyPr wrap="square" rtlCol="0">
            <a:spAutoFit/>
          </a:bodyPr>
          <a:lstStyle/>
          <a:p>
            <a:pPr defTabSz="1088236">
              <a:spcAft>
                <a:spcPts val="1199"/>
              </a:spcAft>
              <a:defRPr/>
            </a:pPr>
            <a:r>
              <a:rPr lang="en-US" altLang="ja-JP" sz="1199" dirty="0">
                <a:solidFill>
                  <a:prstClr val="white"/>
                </a:solidFill>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33003923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建物, 人, 男, 立つ が含まれている画像&#10;&#10;自動的に生成された説明">
            <a:extLst>
              <a:ext uri="{FF2B5EF4-FFF2-40B4-BE49-F238E27FC236}">
                <a16:creationId xmlns:a16="http://schemas.microsoft.com/office/drawing/2014/main" id="{20348536-A46D-BFFB-06B8-41175A6558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6162" y="3613571"/>
            <a:ext cx="2027944" cy="2703923"/>
          </a:xfrm>
          <a:prstGeom prst="rect">
            <a:avLst/>
          </a:prstGeom>
        </p:spPr>
      </p:pic>
      <p:sp>
        <p:nvSpPr>
          <p:cNvPr id="2" name="テキスト ボックス 1">
            <a:extLst>
              <a:ext uri="{FF2B5EF4-FFF2-40B4-BE49-F238E27FC236}">
                <a16:creationId xmlns:a16="http://schemas.microsoft.com/office/drawing/2014/main" id="{F9962291-46BE-CCE3-6D2E-75C541F9A618}"/>
              </a:ext>
            </a:extLst>
          </p:cNvPr>
          <p:cNvSpPr txBox="1"/>
          <p:nvPr/>
        </p:nvSpPr>
        <p:spPr>
          <a:xfrm>
            <a:off x="5478709" y="2070732"/>
            <a:ext cx="6713291" cy="645690"/>
          </a:xfrm>
          <a:prstGeom prst="rect">
            <a:avLst/>
          </a:prstGeom>
          <a:noFill/>
        </p:spPr>
        <p:txBody>
          <a:bodyPr wrap="square">
            <a:spAutoFit/>
          </a:bodyPr>
          <a:lstStyle/>
          <a:p>
            <a:pPr algn="ctr">
              <a:spcAft>
                <a:spcPts val="1199"/>
              </a:spcAft>
            </a:pPr>
            <a:r>
              <a:rPr lang="ja-JP" altLang="en-US" sz="3596" b="1" dirty="0">
                <a:latin typeface="Meiryo UI" panose="020B0604030504040204" pitchFamily="50" charset="-128"/>
                <a:ea typeface="Meiryo UI" panose="020B0604030504040204" pitchFamily="50" charset="-128"/>
              </a:rPr>
              <a:t>大型衛星と小型衛星</a:t>
            </a:r>
            <a:r>
              <a:rPr lang="en-US" altLang="ja-JP" sz="2398" b="1" dirty="0">
                <a:latin typeface="Meiryo UI" panose="020B0604030504040204" pitchFamily="50" charset="-128"/>
                <a:ea typeface="Meiryo UI" panose="020B0604030504040204" pitchFamily="50" charset="-128"/>
              </a:rPr>
              <a:t> </a:t>
            </a:r>
            <a:endParaRPr lang="ja-JP" altLang="en-US" sz="2398" b="1" dirty="0">
              <a:latin typeface="Meiryo UI" panose="020B0604030504040204" pitchFamily="50" charset="-128"/>
              <a:ea typeface="Meiryo UI" panose="020B0604030504040204" pitchFamily="50" charset="-128"/>
            </a:endParaRPr>
          </a:p>
        </p:txBody>
      </p:sp>
      <p:pic>
        <p:nvPicPr>
          <p:cNvPr id="4" name="Picture 2" descr="GOES-U, the 4th and Last of the GOES-R Series - USRadioguy.com">
            <a:extLst>
              <a:ext uri="{FF2B5EF4-FFF2-40B4-BE49-F238E27FC236}">
                <a16:creationId xmlns:a16="http://schemas.microsoft.com/office/drawing/2014/main" id="{BC665930-FD63-8206-A0A4-64E7C6C703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945"/>
          <a:stretch/>
        </p:blipFill>
        <p:spPr bwMode="auto">
          <a:xfrm>
            <a:off x="877675" y="549510"/>
            <a:ext cx="4570414" cy="5758493"/>
          </a:xfrm>
          <a:prstGeom prst="rect">
            <a:avLst/>
          </a:prstGeom>
          <a:noFill/>
          <a:extLst>
            <a:ext uri="{909E8E84-426E-40DD-AFC4-6F175D3DCCD1}">
              <a14:hiddenFill xmlns:a14="http://schemas.microsoft.com/office/drawing/2010/main">
                <a:solidFill>
                  <a:srgbClr val="FFFFFF"/>
                </a:solidFill>
              </a14:hiddenFill>
            </a:ext>
          </a:extLst>
        </p:spPr>
      </p:pic>
      <p:sp>
        <p:nvSpPr>
          <p:cNvPr id="8" name="タイトル 1">
            <a:extLst>
              <a:ext uri="{FF2B5EF4-FFF2-40B4-BE49-F238E27FC236}">
                <a16:creationId xmlns:a16="http://schemas.microsoft.com/office/drawing/2014/main" id="{4C5EA816-3EB5-2A5F-996E-4FA99FE7AEE9}"/>
              </a:ext>
            </a:extLst>
          </p:cNvPr>
          <p:cNvSpPr txBox="1">
            <a:spLocks/>
          </p:cNvSpPr>
          <p:nvPr/>
        </p:nvSpPr>
        <p:spPr>
          <a:xfrm>
            <a:off x="4183152" y="5983546"/>
            <a:ext cx="1410749"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ja-JP" altLang="en-US" sz="1399" dirty="0">
                <a:latin typeface="Meiryo UI" panose="020B0604030504040204" pitchFamily="50" charset="-128"/>
                <a:ea typeface="Meiryo UI" panose="020B0604030504040204" pitchFamily="50" charset="-128"/>
              </a:rPr>
              <a:t>画像：</a:t>
            </a:r>
            <a:r>
              <a:rPr lang="en-US" altLang="ja-JP" sz="1399" dirty="0">
                <a:latin typeface="Meiryo UI" panose="020B0604030504040204" pitchFamily="50" charset="-128"/>
                <a:ea typeface="Meiryo UI" panose="020B0604030504040204" pitchFamily="50" charset="-128"/>
              </a:rPr>
              <a:t>NASA</a:t>
            </a:r>
          </a:p>
        </p:txBody>
      </p:sp>
    </p:spTree>
    <p:extLst>
      <p:ext uri="{BB962C8B-B14F-4D97-AF65-F5344CB8AC3E}">
        <p14:creationId xmlns:p14="http://schemas.microsoft.com/office/powerpoint/2010/main" val="34725966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宇宙研発、小型レーダ衛星の多数機コンステレーション | 宇宙科学研究所">
            <a:extLst>
              <a:ext uri="{FF2B5EF4-FFF2-40B4-BE49-F238E27FC236}">
                <a16:creationId xmlns:a16="http://schemas.microsoft.com/office/drawing/2014/main" id="{D04BF8C8-0650-2B1D-594C-313CDC9C79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578" r="21250"/>
          <a:stretch/>
        </p:blipFill>
        <p:spPr bwMode="auto">
          <a:xfrm>
            <a:off x="1792528" y="1625600"/>
            <a:ext cx="8329939" cy="4759888"/>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AAF17FF1-E524-FB75-CC03-B9C58CB65322}"/>
              </a:ext>
            </a:extLst>
          </p:cNvPr>
          <p:cNvSpPr txBox="1"/>
          <p:nvPr/>
        </p:nvSpPr>
        <p:spPr>
          <a:xfrm>
            <a:off x="0" y="472512"/>
            <a:ext cx="12359517" cy="768640"/>
          </a:xfrm>
          <a:prstGeom prst="rect">
            <a:avLst/>
          </a:prstGeom>
          <a:noFill/>
        </p:spPr>
        <p:txBody>
          <a:bodyPr wrap="square">
            <a:spAutoFit/>
          </a:bodyPr>
          <a:lstStyle/>
          <a:p>
            <a:pPr algn="ctr">
              <a:spcAft>
                <a:spcPts val="1199"/>
              </a:spcAft>
            </a:pPr>
            <a:r>
              <a:rPr lang="ja-JP" altLang="en-US" sz="4396" b="1" dirty="0">
                <a:latin typeface="Meiryo UI" panose="020B0604030504040204" pitchFamily="50" charset="-128"/>
                <a:ea typeface="Meiryo UI" panose="020B0604030504040204" pitchFamily="50" charset="-128"/>
              </a:rPr>
              <a:t>衛星コンステレーション</a:t>
            </a:r>
          </a:p>
        </p:txBody>
      </p:sp>
      <p:sp>
        <p:nvSpPr>
          <p:cNvPr id="5" name="タイトル 1">
            <a:extLst>
              <a:ext uri="{FF2B5EF4-FFF2-40B4-BE49-F238E27FC236}">
                <a16:creationId xmlns:a16="http://schemas.microsoft.com/office/drawing/2014/main" id="{F144A2A4-D866-38D4-8689-E835585D31EF}"/>
              </a:ext>
            </a:extLst>
          </p:cNvPr>
          <p:cNvSpPr txBox="1">
            <a:spLocks/>
          </p:cNvSpPr>
          <p:nvPr/>
        </p:nvSpPr>
        <p:spPr>
          <a:xfrm>
            <a:off x="8181824" y="6088592"/>
            <a:ext cx="2167544"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en-US" altLang="ja-JP" sz="1399" dirty="0">
                <a:latin typeface="Meiryo UI" panose="020B0604030504040204" pitchFamily="50" charset="-128"/>
                <a:ea typeface="Meiryo UI" panose="020B0604030504040204" pitchFamily="50" charset="-128"/>
              </a:rPr>
              <a:t>©</a:t>
            </a:r>
            <a:r>
              <a:rPr lang="ja-JP" altLang="en-US" sz="1399" dirty="0">
                <a:latin typeface="Meiryo UI" panose="020B0604030504040204" pitchFamily="50" charset="-128"/>
                <a:ea typeface="Meiryo UI" panose="020B0604030504040204" pitchFamily="50" charset="-128"/>
              </a:rPr>
              <a:t>科学技術振興機構</a:t>
            </a:r>
            <a:endParaRPr lang="en-US" altLang="ja-JP" sz="1399"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74408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CBF36A2-18C7-7110-4A4B-C33F57347648}"/>
              </a:ext>
            </a:extLst>
          </p:cNvPr>
          <p:cNvPicPr>
            <a:picLocks noChangeAspect="1"/>
          </p:cNvPicPr>
          <p:nvPr/>
        </p:nvPicPr>
        <p:blipFill>
          <a:blip r:embed="rId2"/>
          <a:stretch>
            <a:fillRect/>
          </a:stretch>
        </p:blipFill>
        <p:spPr>
          <a:xfrm>
            <a:off x="552688" y="331407"/>
            <a:ext cx="11086625" cy="6195187"/>
          </a:xfrm>
          <a:prstGeom prst="rect">
            <a:avLst/>
          </a:prstGeom>
        </p:spPr>
      </p:pic>
      <p:sp>
        <p:nvSpPr>
          <p:cNvPr id="4" name="テキスト ボックス 3">
            <a:extLst>
              <a:ext uri="{FF2B5EF4-FFF2-40B4-BE49-F238E27FC236}">
                <a16:creationId xmlns:a16="http://schemas.microsoft.com/office/drawing/2014/main" id="{2818D435-0524-7102-62A5-C45222A9EE60}"/>
              </a:ext>
            </a:extLst>
          </p:cNvPr>
          <p:cNvSpPr txBox="1"/>
          <p:nvPr/>
        </p:nvSpPr>
        <p:spPr>
          <a:xfrm>
            <a:off x="10304691" y="6249883"/>
            <a:ext cx="1334622" cy="276711"/>
          </a:xfrm>
          <a:prstGeom prst="rect">
            <a:avLst/>
          </a:prstGeom>
          <a:noFill/>
        </p:spPr>
        <p:txBody>
          <a:bodyPr wrap="square" rtlCol="0">
            <a:spAutoFit/>
          </a:bodyPr>
          <a:lstStyle/>
          <a:p>
            <a:pPr defTabSz="1088236">
              <a:spcAft>
                <a:spcPts val="1199"/>
              </a:spcAft>
              <a:defRPr/>
            </a:pPr>
            <a:r>
              <a:rPr lang="ja-JP" altLang="en-US" sz="1199" dirty="0">
                <a:latin typeface="Meiryo UI" panose="020B0604030504040204" pitchFamily="50" charset="-128"/>
                <a:ea typeface="Meiryo UI" panose="020B0604030504040204" pitchFamily="50" charset="-128"/>
              </a:rPr>
              <a:t>🄫</a:t>
            </a:r>
            <a:r>
              <a:rPr lang="en-US" altLang="ja-JP" sz="1199" dirty="0">
                <a:latin typeface="Meiryo UI" panose="020B0604030504040204" pitchFamily="50" charset="-128"/>
                <a:ea typeface="Meiryo UI" panose="020B0604030504040204" pitchFamily="50" charset="-128"/>
              </a:rPr>
              <a:t>NASA/JAXA</a:t>
            </a:r>
          </a:p>
        </p:txBody>
      </p:sp>
    </p:spTree>
    <p:extLst>
      <p:ext uri="{BB962C8B-B14F-4D97-AF65-F5344CB8AC3E}">
        <p14:creationId xmlns:p14="http://schemas.microsoft.com/office/powerpoint/2010/main" val="27008227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7334A36-E4B0-410C-ACDE-E430DE42A899}"/>
              </a:ext>
            </a:extLst>
          </p:cNvPr>
          <p:cNvSpPr txBox="1"/>
          <p:nvPr/>
        </p:nvSpPr>
        <p:spPr>
          <a:xfrm>
            <a:off x="0" y="2992152"/>
            <a:ext cx="12359517" cy="768640"/>
          </a:xfrm>
          <a:prstGeom prst="rect">
            <a:avLst/>
          </a:prstGeom>
          <a:noFill/>
        </p:spPr>
        <p:txBody>
          <a:bodyPr wrap="square">
            <a:spAutoFit/>
          </a:bodyPr>
          <a:lstStyle/>
          <a:p>
            <a:pPr algn="ctr">
              <a:spcAft>
                <a:spcPts val="1199"/>
              </a:spcAft>
            </a:pPr>
            <a:r>
              <a:rPr lang="en-US" altLang="ja-JP" sz="4396" b="1" dirty="0">
                <a:latin typeface="Meiryo UI" panose="020B0604030504040204" pitchFamily="50" charset="-128"/>
                <a:ea typeface="Meiryo UI" panose="020B0604030504040204" pitchFamily="50" charset="-128"/>
              </a:rPr>
              <a:t>JAXA</a:t>
            </a:r>
            <a:r>
              <a:rPr lang="ja-JP" altLang="en-US" sz="4396" b="1" dirty="0">
                <a:latin typeface="Meiryo UI" panose="020B0604030504040204" pitchFamily="50" charset="-128"/>
                <a:ea typeface="Meiryo UI" panose="020B0604030504040204" pitchFamily="50" charset="-128"/>
              </a:rPr>
              <a:t>の地球観測衛星たち</a:t>
            </a:r>
          </a:p>
        </p:txBody>
      </p:sp>
    </p:spTree>
    <p:extLst>
      <p:ext uri="{BB962C8B-B14F-4D97-AF65-F5344CB8AC3E}">
        <p14:creationId xmlns:p14="http://schemas.microsoft.com/office/powerpoint/2010/main" val="37628514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a:extLst>
              <a:ext uri="{FF2B5EF4-FFF2-40B4-BE49-F238E27FC236}">
                <a16:creationId xmlns:a16="http://schemas.microsoft.com/office/drawing/2014/main" id="{EB9CFFCE-E9D9-CDEC-0A70-FFD9D5E69DC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09" y="-21705"/>
            <a:ext cx="12173290" cy="81149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CD4DA6A-1C4C-CBD1-4F1A-428D199750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3851" y="257178"/>
            <a:ext cx="2978723" cy="2978723"/>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a:extLst>
              <a:ext uri="{FF2B5EF4-FFF2-40B4-BE49-F238E27FC236}">
                <a16:creationId xmlns:a16="http://schemas.microsoft.com/office/drawing/2014/main" id="{E07F81F2-7921-A887-9292-30330FA3AFF1}"/>
              </a:ext>
            </a:extLst>
          </p:cNvPr>
          <p:cNvSpPr txBox="1"/>
          <p:nvPr/>
        </p:nvSpPr>
        <p:spPr>
          <a:xfrm>
            <a:off x="387849" y="782999"/>
            <a:ext cx="8136001" cy="522803"/>
          </a:xfrm>
          <a:prstGeom prst="rect">
            <a:avLst/>
          </a:prstGeom>
          <a:noFill/>
        </p:spPr>
        <p:txBody>
          <a:bodyPr wrap="square" rtlCol="0">
            <a:spAutoFit/>
          </a:bodyPr>
          <a:lstStyle/>
          <a:p>
            <a:pPr algn="ctr">
              <a:spcAft>
                <a:spcPts val="1199"/>
              </a:spcAft>
            </a:pPr>
            <a:r>
              <a:rPr lang="ja-JP" altLang="en-US" sz="2798" b="1" dirty="0">
                <a:latin typeface="Meiryo UI" panose="020B0604030504040204" pitchFamily="50" charset="-128"/>
                <a:ea typeface="Meiryo UI" panose="020B0604030504040204" pitchFamily="50" charset="-128"/>
              </a:rPr>
              <a:t>地面などを観測する「だいち</a:t>
            </a:r>
            <a:r>
              <a:rPr lang="en-US" altLang="ja-JP" sz="2798" b="1" dirty="0">
                <a:latin typeface="Meiryo UI" panose="020B0604030504040204" pitchFamily="50" charset="-128"/>
                <a:ea typeface="Meiryo UI" panose="020B0604030504040204" pitchFamily="50" charset="-128"/>
              </a:rPr>
              <a:t>4</a:t>
            </a:r>
            <a:r>
              <a:rPr lang="ja-JP" altLang="en-US" sz="2798" b="1" dirty="0">
                <a:latin typeface="Meiryo UI" panose="020B0604030504040204" pitchFamily="50" charset="-128"/>
                <a:ea typeface="Meiryo UI" panose="020B0604030504040204" pitchFamily="50" charset="-128"/>
              </a:rPr>
              <a:t>号」 </a:t>
            </a:r>
            <a:r>
              <a:rPr lang="en-US" altLang="ja-JP" sz="2000" dirty="0">
                <a:latin typeface="Meiryo UI" panose="020B0604030504040204" pitchFamily="50" charset="-128"/>
                <a:ea typeface="Meiryo UI" panose="020B0604030504040204" pitchFamily="50" charset="-128"/>
              </a:rPr>
              <a:t>(2024</a:t>
            </a:r>
            <a:r>
              <a:rPr lang="ja-JP" altLang="en-US" sz="2000" dirty="0">
                <a:latin typeface="Meiryo UI" panose="020B0604030504040204" pitchFamily="50" charset="-128"/>
                <a:ea typeface="Meiryo UI" panose="020B0604030504040204" pitchFamily="50" charset="-128"/>
              </a:rPr>
              <a:t>年打上げ</a:t>
            </a:r>
            <a:r>
              <a:rPr lang="en-US" altLang="ja-JP" sz="2000" dirty="0">
                <a:latin typeface="Meiryo UI" panose="020B0604030504040204" pitchFamily="50" charset="-128"/>
                <a:ea typeface="Meiryo UI" panose="020B0604030504040204" pitchFamily="50" charset="-128"/>
              </a:rPr>
              <a:t>)</a:t>
            </a:r>
            <a:endParaRPr lang="en-US" altLang="ja-JP" sz="2798" dirty="0">
              <a:latin typeface="Meiryo UI" panose="020B0604030504040204" pitchFamily="50" charset="-128"/>
              <a:ea typeface="Meiryo UI" panose="020B0604030504040204" pitchFamily="50" charset="-128"/>
            </a:endParaRPr>
          </a:p>
        </p:txBody>
      </p:sp>
      <p:sp>
        <p:nvSpPr>
          <p:cNvPr id="3" name="タイトル 1">
            <a:extLst>
              <a:ext uri="{FF2B5EF4-FFF2-40B4-BE49-F238E27FC236}">
                <a16:creationId xmlns:a16="http://schemas.microsoft.com/office/drawing/2014/main" id="{A3EFDCF0-2591-B420-C1E6-A06B3A856BDC}"/>
              </a:ext>
            </a:extLst>
          </p:cNvPr>
          <p:cNvSpPr txBox="1">
            <a:spLocks/>
          </p:cNvSpPr>
          <p:nvPr/>
        </p:nvSpPr>
        <p:spPr>
          <a:xfrm>
            <a:off x="10997310" y="6498348"/>
            <a:ext cx="1410749"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en-US" altLang="ja-JP" sz="1399" dirty="0">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375046248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0F44A3B-9045-9B68-7FC9-AE03612DC5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7"/>
            <a:ext cx="10598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280C3D08-07DB-6D12-5FE2-7A0C980466FE}"/>
              </a:ext>
            </a:extLst>
          </p:cNvPr>
          <p:cNvSpPr txBox="1"/>
          <p:nvPr/>
        </p:nvSpPr>
        <p:spPr>
          <a:xfrm>
            <a:off x="5723944" y="354652"/>
            <a:ext cx="6727433" cy="953466"/>
          </a:xfrm>
          <a:prstGeom prst="rect">
            <a:avLst/>
          </a:prstGeom>
          <a:noFill/>
        </p:spPr>
        <p:txBody>
          <a:bodyPr wrap="square" rtlCol="0">
            <a:spAutoFit/>
          </a:bodyPr>
          <a:lstStyle/>
          <a:p>
            <a:pPr algn="ctr">
              <a:spcAft>
                <a:spcPts val="1199"/>
              </a:spcAft>
            </a:pPr>
            <a:r>
              <a:rPr lang="ja-JP" altLang="en-US" sz="2798" b="1" dirty="0">
                <a:latin typeface="Meiryo UI" panose="020B0604030504040204" pitchFamily="50" charset="-128"/>
                <a:ea typeface="Meiryo UI" panose="020B0604030504040204" pitchFamily="50" charset="-128"/>
              </a:rPr>
              <a:t>水や温室効果ガスなどを観測する</a:t>
            </a:r>
            <a:br>
              <a:rPr lang="en-US" altLang="ja-JP" sz="2798" b="1" dirty="0">
                <a:latin typeface="Meiryo UI" panose="020B0604030504040204" pitchFamily="50" charset="-128"/>
                <a:ea typeface="Meiryo UI" panose="020B0604030504040204" pitchFamily="50" charset="-128"/>
              </a:rPr>
            </a:br>
            <a:r>
              <a:rPr lang="ja-JP" altLang="en-US" sz="2798" b="1" dirty="0">
                <a:latin typeface="Meiryo UI" panose="020B0604030504040204" pitchFamily="50" charset="-128"/>
                <a:ea typeface="Meiryo UI" panose="020B0604030504040204" pitchFamily="50" charset="-128"/>
              </a:rPr>
              <a:t>「いぶき</a:t>
            </a:r>
            <a:r>
              <a:rPr lang="en-US" altLang="ja-JP" sz="2798" b="1" dirty="0">
                <a:latin typeface="Meiryo UI" panose="020B0604030504040204" pitchFamily="50" charset="-128"/>
                <a:ea typeface="Meiryo UI" panose="020B0604030504040204" pitchFamily="50" charset="-128"/>
              </a:rPr>
              <a:t>GW</a:t>
            </a:r>
            <a:r>
              <a:rPr lang="ja-JP" altLang="en-US" sz="2798" b="1"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(2025</a:t>
            </a:r>
            <a:r>
              <a:rPr lang="ja-JP" altLang="en-US" sz="2000" dirty="0">
                <a:latin typeface="Meiryo UI" panose="020B0604030504040204" pitchFamily="50" charset="-128"/>
                <a:ea typeface="Meiryo UI" panose="020B0604030504040204" pitchFamily="50" charset="-128"/>
              </a:rPr>
              <a:t>年打上げ</a:t>
            </a:r>
            <a:r>
              <a:rPr lang="en-US" altLang="ja-JP" sz="2000" dirty="0">
                <a:latin typeface="Meiryo UI" panose="020B0604030504040204" pitchFamily="50" charset="-128"/>
                <a:ea typeface="Meiryo UI" panose="020B0604030504040204" pitchFamily="50" charset="-128"/>
              </a:rPr>
              <a:t>)</a:t>
            </a:r>
            <a:endParaRPr lang="en-US" altLang="ja-JP" sz="2798" dirty="0">
              <a:latin typeface="Meiryo UI" panose="020B0604030504040204" pitchFamily="50" charset="-128"/>
              <a:ea typeface="Meiryo UI" panose="020B0604030504040204" pitchFamily="50" charset="-128"/>
            </a:endParaRPr>
          </a:p>
        </p:txBody>
      </p:sp>
      <p:pic>
        <p:nvPicPr>
          <p:cNvPr id="41986" name="Picture 2" descr="ニュース || GOSAT-GWプロジェクト | 衛星観測センター | 国立 ...">
            <a:extLst>
              <a:ext uri="{FF2B5EF4-FFF2-40B4-BE49-F238E27FC236}">
                <a16:creationId xmlns:a16="http://schemas.microsoft.com/office/drawing/2014/main" id="{89DCCB7A-B6E9-7A47-BF6D-DB10E40C21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7660" y="4224249"/>
            <a:ext cx="2443940" cy="244801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2749DAB6-2B2D-9254-346F-B082B2089AB3}"/>
              </a:ext>
            </a:extLst>
          </p:cNvPr>
          <p:cNvSpPr txBox="1">
            <a:spLocks/>
          </p:cNvSpPr>
          <p:nvPr/>
        </p:nvSpPr>
        <p:spPr>
          <a:xfrm>
            <a:off x="10997310" y="6498348"/>
            <a:ext cx="1410749"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en-US" altLang="ja-JP" sz="1399" dirty="0">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14624357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EF168-F698-EB00-593D-3C600BB49C6F}"/>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205C9FD-08AF-FBC9-2DB0-089E7A0018A2}"/>
              </a:ext>
            </a:extLst>
          </p:cNvPr>
          <p:cNvSpPr txBox="1"/>
          <p:nvPr/>
        </p:nvSpPr>
        <p:spPr>
          <a:xfrm>
            <a:off x="637841" y="1466660"/>
            <a:ext cx="10989344" cy="3781805"/>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「宇宙から見る地球」がビジネスに！</a:t>
            </a:r>
            <a:endParaRPr lang="en-US" altLang="ja-JP" sz="4795" b="1" dirty="0">
              <a:solidFill>
                <a:prstClr val="white"/>
              </a:solidFill>
              <a:latin typeface="Meiryo UI" panose="020B0604030504040204" pitchFamily="50" charset="-128"/>
              <a:ea typeface="Meiryo UI" panose="020B0604030504040204" pitchFamily="50" charset="-128"/>
            </a:endParaRPr>
          </a:p>
          <a:p>
            <a:pPr algn="ctr" defTabSz="1088236">
              <a:defRPr/>
            </a:pPr>
            <a:endParaRPr lang="en-US" altLang="ja-JP" sz="4795" b="1" dirty="0">
              <a:solidFill>
                <a:prstClr val="white"/>
              </a:solidFill>
              <a:latin typeface="Meiryo UI" panose="020B0604030504040204" pitchFamily="50" charset="-128"/>
              <a:ea typeface="Meiryo UI" panose="020B0604030504040204" pitchFamily="50" charset="-128"/>
            </a:endParaRPr>
          </a:p>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観測データを様々な分野のビジネスに使う</a:t>
            </a:r>
            <a:endParaRPr lang="en-US" altLang="ja-JP" sz="4795" b="1" dirty="0">
              <a:solidFill>
                <a:prstClr val="white"/>
              </a:solidFill>
              <a:latin typeface="Meiryo UI" panose="020B0604030504040204" pitchFamily="50" charset="-128"/>
              <a:ea typeface="Meiryo UI" panose="020B0604030504040204" pitchFamily="50" charset="-128"/>
            </a:endParaRPr>
          </a:p>
          <a:p>
            <a:pPr algn="ctr" defTabSz="1088236">
              <a:defRPr/>
            </a:pPr>
            <a:endParaRPr lang="en-US" altLang="ja-JP" sz="4795" b="1" dirty="0">
              <a:solidFill>
                <a:prstClr val="white"/>
              </a:solidFill>
              <a:latin typeface="Meiryo UI" panose="020B0604030504040204" pitchFamily="50" charset="-128"/>
              <a:ea typeface="Meiryo UI" panose="020B0604030504040204" pitchFamily="50" charset="-128"/>
            </a:endParaRPr>
          </a:p>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➡みなさんも将来関わるかも！</a:t>
            </a:r>
            <a:r>
              <a:rPr lang="en-US" altLang="ja-JP" sz="4795" b="1" dirty="0">
                <a:solidFill>
                  <a:prstClr val="white"/>
                </a:solidFill>
                <a:latin typeface="Meiryo UI" panose="020B0604030504040204" pitchFamily="50" charset="-128"/>
                <a:ea typeface="Meiryo UI" panose="020B0604030504040204" pitchFamily="50" charset="-128"/>
              </a:rPr>
              <a:t>?</a:t>
            </a:r>
            <a:endParaRPr lang="ja-JP" altLang="en-US" sz="4795"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389091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F24B7-C29D-4286-9786-D8608FC4E98D}"/>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18E588E-AA69-1C4C-D65C-06255F1B376D}"/>
              </a:ext>
            </a:extLst>
          </p:cNvPr>
          <p:cNvSpPr txBox="1"/>
          <p:nvPr/>
        </p:nvSpPr>
        <p:spPr>
          <a:xfrm>
            <a:off x="637841" y="2204555"/>
            <a:ext cx="10989344" cy="2306016"/>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農業、林業、漁業、土木、災害対策、</a:t>
            </a:r>
            <a:br>
              <a:rPr lang="en-US" altLang="ja-JP" sz="4795" b="1" dirty="0">
                <a:solidFill>
                  <a:prstClr val="white"/>
                </a:solidFill>
                <a:latin typeface="Meiryo UI" panose="020B0604030504040204" pitchFamily="50" charset="-128"/>
                <a:ea typeface="Meiryo UI" panose="020B0604030504040204" pitchFamily="50" charset="-128"/>
              </a:rPr>
            </a:br>
            <a:endParaRPr lang="en-US" altLang="ja-JP" sz="4795" b="1" dirty="0">
              <a:solidFill>
                <a:prstClr val="white"/>
              </a:solidFill>
              <a:latin typeface="Meiryo UI" panose="020B0604030504040204" pitchFamily="50" charset="-128"/>
              <a:ea typeface="Meiryo UI" panose="020B0604030504040204" pitchFamily="50" charset="-128"/>
            </a:endParaRPr>
          </a:p>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広告業、保険・金融、気候変動対策</a:t>
            </a:r>
          </a:p>
        </p:txBody>
      </p:sp>
    </p:spTree>
    <p:extLst>
      <p:ext uri="{BB962C8B-B14F-4D97-AF65-F5344CB8AC3E}">
        <p14:creationId xmlns:p14="http://schemas.microsoft.com/office/powerpoint/2010/main" val="15431066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48155-BA4E-AF3D-F5EE-2C49DDC6048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D90D970-7B3A-26B0-3731-46CB9F41B670}"/>
              </a:ext>
            </a:extLst>
          </p:cNvPr>
          <p:cNvSpPr txBox="1"/>
          <p:nvPr/>
        </p:nvSpPr>
        <p:spPr>
          <a:xfrm>
            <a:off x="637841" y="2204555"/>
            <a:ext cx="10989344" cy="2306016"/>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その他にも、発電、不動産、報道、教育、</a:t>
            </a:r>
            <a:br>
              <a:rPr lang="en-US" altLang="ja-JP" sz="4795" b="1" dirty="0">
                <a:solidFill>
                  <a:prstClr val="white"/>
                </a:solidFill>
                <a:latin typeface="Meiryo UI" panose="020B0604030504040204" pitchFamily="50" charset="-128"/>
                <a:ea typeface="Meiryo UI" panose="020B0604030504040204" pitchFamily="50" charset="-128"/>
              </a:rPr>
            </a:br>
            <a:br>
              <a:rPr lang="en-US" altLang="ja-JP" sz="4795" b="1" dirty="0">
                <a:solidFill>
                  <a:prstClr val="white"/>
                </a:solidFill>
                <a:latin typeface="Meiryo UI" panose="020B0604030504040204" pitchFamily="50" charset="-128"/>
                <a:ea typeface="Meiryo UI" panose="020B0604030504040204" pitchFamily="50" charset="-128"/>
              </a:rPr>
            </a:br>
            <a:r>
              <a:rPr lang="ja-JP" altLang="en-US" sz="4795" b="1" dirty="0">
                <a:solidFill>
                  <a:prstClr val="white"/>
                </a:solidFill>
                <a:latin typeface="Meiryo UI" panose="020B0604030504040204" pitchFamily="50" charset="-128"/>
                <a:ea typeface="Meiryo UI" panose="020B0604030504040204" pitchFamily="50" charset="-128"/>
              </a:rPr>
              <a:t>エンタメなど様々な分野で活用が広がる</a:t>
            </a:r>
          </a:p>
        </p:txBody>
      </p:sp>
    </p:spTree>
    <p:extLst>
      <p:ext uri="{BB962C8B-B14F-4D97-AF65-F5344CB8AC3E}">
        <p14:creationId xmlns:p14="http://schemas.microsoft.com/office/powerpoint/2010/main" val="23514757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CFEA1-63DC-0441-33FD-7E03E3424F7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31641DDB-25F9-E3B7-3104-254D502F40AF}"/>
              </a:ext>
            </a:extLst>
          </p:cNvPr>
          <p:cNvPicPr>
            <a:picLocks noChangeAspect="1"/>
          </p:cNvPicPr>
          <p:nvPr/>
        </p:nvPicPr>
        <p:blipFill>
          <a:blip r:embed="rId2"/>
          <a:stretch>
            <a:fillRect/>
          </a:stretch>
        </p:blipFill>
        <p:spPr>
          <a:xfrm>
            <a:off x="2370772" y="1804792"/>
            <a:ext cx="7450455" cy="4428797"/>
          </a:xfrm>
          <a:prstGeom prst="rect">
            <a:avLst/>
          </a:prstGeom>
        </p:spPr>
      </p:pic>
      <p:sp>
        <p:nvSpPr>
          <p:cNvPr id="9" name="テキスト ボックス 8">
            <a:extLst>
              <a:ext uri="{FF2B5EF4-FFF2-40B4-BE49-F238E27FC236}">
                <a16:creationId xmlns:a16="http://schemas.microsoft.com/office/drawing/2014/main" id="{A9B3F9E7-254A-8EF5-27BC-14F50D0B5F1A}"/>
              </a:ext>
            </a:extLst>
          </p:cNvPr>
          <p:cNvSpPr txBox="1"/>
          <p:nvPr/>
        </p:nvSpPr>
        <p:spPr>
          <a:xfrm>
            <a:off x="601328" y="624411"/>
            <a:ext cx="10989344" cy="830227"/>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理系・文系、いろんな仕事が関わります！</a:t>
            </a:r>
          </a:p>
        </p:txBody>
      </p:sp>
      <p:sp>
        <p:nvSpPr>
          <p:cNvPr id="2" name="タイトル 1">
            <a:extLst>
              <a:ext uri="{FF2B5EF4-FFF2-40B4-BE49-F238E27FC236}">
                <a16:creationId xmlns:a16="http://schemas.microsoft.com/office/drawing/2014/main" id="{267E42D9-1540-273A-7045-16315B628FB6}"/>
              </a:ext>
            </a:extLst>
          </p:cNvPr>
          <p:cNvSpPr txBox="1">
            <a:spLocks/>
          </p:cNvSpPr>
          <p:nvPr/>
        </p:nvSpPr>
        <p:spPr>
          <a:xfrm>
            <a:off x="8742625" y="5911515"/>
            <a:ext cx="1410749" cy="819512"/>
          </a:xfrm>
          <a:prstGeom prst="rect">
            <a:avLst/>
          </a:prstGeom>
        </p:spPr>
        <p:txBody>
          <a:bodyPr vert="horz" lIns="91345" tIns="45672" rIns="91345" bIns="45672" rtlCol="0" anchor="t">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Aft>
                <a:spcPts val="599"/>
              </a:spcAft>
            </a:pPr>
            <a:r>
              <a:rPr lang="en-US" altLang="ja-JP" sz="1399" dirty="0">
                <a:solidFill>
                  <a:schemeClr val="bg1"/>
                </a:solidFill>
                <a:latin typeface="Meiryo UI" panose="020B0604030504040204" pitchFamily="50" charset="-128"/>
                <a:ea typeface="Meiryo UI" panose="020B0604030504040204" pitchFamily="50" charset="-128"/>
              </a:rPr>
              <a:t>©JAXA</a:t>
            </a:r>
          </a:p>
        </p:txBody>
      </p:sp>
    </p:spTree>
    <p:extLst>
      <p:ext uri="{BB962C8B-B14F-4D97-AF65-F5344CB8AC3E}">
        <p14:creationId xmlns:p14="http://schemas.microsoft.com/office/powerpoint/2010/main" val="20792055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71E0D-3786-F5EC-BE1D-83C3040945F6}"/>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02CC0E6-383C-933F-9B04-6FFB07871736}"/>
              </a:ext>
            </a:extLst>
          </p:cNvPr>
          <p:cNvSpPr txBox="1"/>
          <p:nvPr/>
        </p:nvSpPr>
        <p:spPr>
          <a:xfrm>
            <a:off x="0" y="2219751"/>
            <a:ext cx="12359517" cy="2275623"/>
          </a:xfrm>
          <a:prstGeom prst="rect">
            <a:avLst/>
          </a:prstGeom>
          <a:noFill/>
        </p:spPr>
        <p:txBody>
          <a:bodyPr wrap="square">
            <a:spAutoFit/>
          </a:bodyPr>
          <a:lstStyle/>
          <a:p>
            <a:pPr algn="ctr">
              <a:spcAft>
                <a:spcPts val="1199"/>
              </a:spcAft>
            </a:pPr>
            <a:r>
              <a:rPr lang="ja-JP" altLang="en-US" sz="4396" b="1" dirty="0">
                <a:latin typeface="Meiryo UI" panose="020B0604030504040204" pitchFamily="50" charset="-128"/>
                <a:ea typeface="Meiryo UI" panose="020B0604030504040204" pitchFamily="50" charset="-128"/>
              </a:rPr>
              <a:t>衛星データで「宇宙から見る地球」や</a:t>
            </a:r>
            <a:br>
              <a:rPr lang="en-US" altLang="ja-JP" sz="4396" b="1" dirty="0">
                <a:latin typeface="Meiryo UI" panose="020B0604030504040204" pitchFamily="50" charset="-128"/>
                <a:ea typeface="Meiryo UI" panose="020B0604030504040204" pitchFamily="50" charset="-128"/>
              </a:rPr>
            </a:br>
            <a:endParaRPr lang="en-US" altLang="ja-JP" sz="4396" b="1" dirty="0">
              <a:latin typeface="Meiryo UI" panose="020B0604030504040204" pitchFamily="50" charset="-128"/>
              <a:ea typeface="Meiryo UI" panose="020B0604030504040204" pitchFamily="50" charset="-128"/>
            </a:endParaRPr>
          </a:p>
          <a:p>
            <a:pPr algn="ctr">
              <a:spcAft>
                <a:spcPts val="1199"/>
              </a:spcAft>
            </a:pPr>
            <a:r>
              <a:rPr lang="ja-JP" altLang="en-US" sz="4396" b="1" dirty="0">
                <a:latin typeface="Meiryo UI" panose="020B0604030504040204" pitchFamily="50" charset="-128"/>
                <a:ea typeface="Meiryo UI" panose="020B0604030504040204" pitchFamily="50" charset="-128"/>
              </a:rPr>
              <a:t>宇宙ビジネスが自分ゴトになるかも！</a:t>
            </a:r>
          </a:p>
        </p:txBody>
      </p:sp>
    </p:spTree>
    <p:extLst>
      <p:ext uri="{BB962C8B-B14F-4D97-AF65-F5344CB8AC3E}">
        <p14:creationId xmlns:p14="http://schemas.microsoft.com/office/powerpoint/2010/main" val="249204869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57832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25D8B-A289-6CA6-CCE9-510C0E832F4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E5BE163F-1588-5B93-FCAF-2293A3A7CD5B}"/>
              </a:ext>
            </a:extLst>
          </p:cNvPr>
          <p:cNvSpPr txBox="1"/>
          <p:nvPr/>
        </p:nvSpPr>
        <p:spPr>
          <a:xfrm>
            <a:off x="601328" y="3008359"/>
            <a:ext cx="10989344" cy="830227"/>
          </a:xfrm>
          <a:prstGeom prst="rect">
            <a:avLst/>
          </a:prstGeom>
          <a:noFill/>
        </p:spPr>
        <p:txBody>
          <a:bodyPr wrap="square">
            <a:spAutoFit/>
          </a:bodyPr>
          <a:lstStyle/>
          <a:p>
            <a:pPr algn="ctr" defTabSz="1088236">
              <a:defRPr/>
            </a:pPr>
            <a:r>
              <a:rPr lang="ja-JP" altLang="en-US" sz="4795" b="1" dirty="0">
                <a:solidFill>
                  <a:prstClr val="white"/>
                </a:solidFill>
                <a:latin typeface="Meiryo UI" panose="020B0604030504040204" pitchFamily="50" charset="-128"/>
                <a:ea typeface="Meiryo UI" panose="020B0604030504040204" pitchFamily="50" charset="-128"/>
              </a:rPr>
              <a:t>第四部：「宇宙から見る地球」を深く味わう</a:t>
            </a:r>
          </a:p>
        </p:txBody>
      </p:sp>
    </p:spTree>
    <p:extLst>
      <p:ext uri="{BB962C8B-B14F-4D97-AF65-F5344CB8AC3E}">
        <p14:creationId xmlns:p14="http://schemas.microsoft.com/office/powerpoint/2010/main" val="4003692185"/>
      </p:ext>
    </p:extLst>
  </p:cSld>
  <p:clrMapOvr>
    <a:masterClrMapping/>
  </p:clrMapOvr>
</p:sld>
</file>

<file path=ppt/theme/theme1.xml><?xml version="1.0" encoding="utf-8"?>
<a:theme xmlns:a="http://schemas.openxmlformats.org/drawingml/2006/main" name="Office テーマ">
  <a:themeElements>
    <a:clrScheme name="グレースケール">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b3d6966-7b3b-4f51-bc29-e5b194e73c1e}" enabled="0" method="" siteId="{eb3d6966-7b3b-4f51-bc29-e5b194e73c1e}" removed="1"/>
</clbl:labelList>
</file>

<file path=docProps/app.xml><?xml version="1.0" encoding="utf-8"?>
<Properties xmlns="http://schemas.openxmlformats.org/officeDocument/2006/extended-properties" xmlns:vt="http://schemas.openxmlformats.org/officeDocument/2006/docPropsVTypes">
  <TotalTime>33505</TotalTime>
  <Words>1561</Words>
  <Application>Microsoft Office PowerPoint</Application>
  <PresentationFormat>ワイド画面</PresentationFormat>
  <Paragraphs>303</Paragraphs>
  <Slides>170</Slides>
  <Notes>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170</vt:i4>
      </vt:variant>
    </vt:vector>
  </HeadingPairs>
  <TitlesOfParts>
    <vt:vector size="177" baseType="lpstr">
      <vt:lpstr>Meiryo UI</vt:lpstr>
      <vt:lpstr>SST Japanese Pro  Bold</vt:lpstr>
      <vt:lpstr>SSTJpPro Bold</vt:lpstr>
      <vt:lpstr>游ゴシック</vt:lpstr>
      <vt:lpstr>Arial</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村木　祐介</dc:creator>
  <cp:lastModifiedBy>村木　祐介</cp:lastModifiedBy>
  <cp:revision>9</cp:revision>
  <dcterms:created xsi:type="dcterms:W3CDTF">2025-03-11T02:56:46Z</dcterms:created>
  <dcterms:modified xsi:type="dcterms:W3CDTF">2026-05-19T03:22:11Z</dcterms:modified>
</cp:coreProperties>
</file>